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2" r:id="rId6"/>
    <p:sldId id="263" r:id="rId7"/>
    <p:sldId id="269" r:id="rId8"/>
    <p:sldId id="270" r:id="rId9"/>
    <p:sldId id="265" r:id="rId10"/>
    <p:sldId id="271" r:id="rId11"/>
    <p:sldId id="266" r:id="rId12"/>
    <p:sldId id="272" r:id="rId13"/>
    <p:sldId id="267" r:id="rId14"/>
    <p:sldId id="268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414" y="2295525"/>
            <a:ext cx="497205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Llamada rectangular redondeada"/>
          <p:cNvSpPr/>
          <p:nvPr/>
        </p:nvSpPr>
        <p:spPr>
          <a:xfrm>
            <a:off x="389200" y="390374"/>
            <a:ext cx="4176464" cy="3168352"/>
          </a:xfrm>
          <a:prstGeom prst="wedgeRoundRectCallout">
            <a:avLst>
              <a:gd name="adj1" fmla="val 48734"/>
              <a:gd name="adj2" fmla="val 8717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>
                <a:solidFill>
                  <a:schemeClr val="tx1"/>
                </a:solidFill>
              </a:rPr>
              <a:t>Hola, soy</a:t>
            </a:r>
          </a:p>
          <a:p>
            <a:pPr algn="ctr"/>
            <a:endParaRPr lang="es-ES" sz="4800" dirty="0" smtClean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3720617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87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25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955580" y="1111535"/>
            <a:ext cx="496194" cy="56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1" name="5120 Grupo"/>
          <p:cNvGrpSpPr/>
          <p:nvPr/>
        </p:nvGrpSpPr>
        <p:grpSpPr>
          <a:xfrm>
            <a:off x="1259632" y="1003714"/>
            <a:ext cx="3168352" cy="2713318"/>
            <a:chOff x="2843808" y="1988840"/>
            <a:chExt cx="2761320" cy="2164106"/>
          </a:xfrm>
        </p:grpSpPr>
        <p:grpSp>
          <p:nvGrpSpPr>
            <p:cNvPr id="5120" name="5119 Grupo"/>
            <p:cNvGrpSpPr/>
            <p:nvPr/>
          </p:nvGrpSpPr>
          <p:grpSpPr>
            <a:xfrm>
              <a:off x="2843808" y="1988840"/>
              <a:ext cx="2736304" cy="2164106"/>
              <a:chOff x="2843808" y="1988840"/>
              <a:chExt cx="2736304" cy="2164106"/>
            </a:xfrm>
          </p:grpSpPr>
          <p:cxnSp>
            <p:nvCxnSpPr>
              <p:cNvPr id="11" name="10 Conector recto"/>
              <p:cNvCxnSpPr/>
              <p:nvPr/>
            </p:nvCxnSpPr>
            <p:spPr>
              <a:xfrm>
                <a:off x="3513366" y="1988840"/>
                <a:ext cx="0" cy="21641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11 Conector recto"/>
              <p:cNvCxnSpPr/>
              <p:nvPr/>
            </p:nvCxnSpPr>
            <p:spPr>
              <a:xfrm flipH="1">
                <a:off x="4188464" y="1988840"/>
                <a:ext cx="15720" cy="21602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"/>
              <p:cNvCxnSpPr/>
              <p:nvPr/>
            </p:nvCxnSpPr>
            <p:spPr>
              <a:xfrm>
                <a:off x="4852782" y="2016224"/>
                <a:ext cx="0" cy="2136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13 Conector recto"/>
              <p:cNvCxnSpPr/>
              <p:nvPr/>
            </p:nvCxnSpPr>
            <p:spPr>
              <a:xfrm>
                <a:off x="2854288" y="2544918"/>
                <a:ext cx="272582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14 Conector recto"/>
              <p:cNvCxnSpPr/>
              <p:nvPr/>
            </p:nvCxnSpPr>
            <p:spPr>
              <a:xfrm>
                <a:off x="2854288" y="3064905"/>
                <a:ext cx="272582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15 Conector recto"/>
              <p:cNvCxnSpPr/>
              <p:nvPr/>
            </p:nvCxnSpPr>
            <p:spPr>
              <a:xfrm>
                <a:off x="2843808" y="3597935"/>
                <a:ext cx="273630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16 Conector recto"/>
            <p:cNvCxnSpPr/>
            <p:nvPr/>
          </p:nvCxnSpPr>
          <p:spPr>
            <a:xfrm>
              <a:off x="2843808" y="1988840"/>
              <a:ext cx="0" cy="21602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5580112" y="2016224"/>
              <a:ext cx="0" cy="21328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2843808" y="1988840"/>
              <a:ext cx="27363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>
              <a:off x="2843808" y="4149080"/>
              <a:ext cx="27613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4" name="5123 CuadroTexto"/>
          <p:cNvSpPr txBox="1"/>
          <p:nvPr/>
        </p:nvSpPr>
        <p:spPr>
          <a:xfrm>
            <a:off x="467544" y="4077072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Programamos a </a:t>
            </a:r>
            <a:r>
              <a:rPr lang="es-ES" sz="2800" dirty="0" err="1" smtClean="0"/>
              <a:t>Bee-bot</a:t>
            </a:r>
            <a:r>
              <a:rPr lang="es-ES" sz="2800" dirty="0" smtClean="0"/>
              <a:t> para llegar a la flor.</a:t>
            </a:r>
            <a:endParaRPr lang="es-ES" sz="2800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642" y="2442880"/>
            <a:ext cx="470121" cy="40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97759" y="4797152"/>
            <a:ext cx="80605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164" y="5009760"/>
            <a:ext cx="1104900" cy="115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46491" y="4797152"/>
            <a:ext cx="80605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29199"/>
            <a:ext cx="1208443" cy="10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23 CuadroTexto"/>
          <p:cNvSpPr txBox="1"/>
          <p:nvPr/>
        </p:nvSpPr>
        <p:spPr>
          <a:xfrm>
            <a:off x="686031" y="5057200"/>
            <a:ext cx="1368152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7200" dirty="0">
                <a:solidFill>
                  <a:schemeClr val="bg1"/>
                </a:solidFill>
              </a:rPr>
              <a:t>X</a:t>
            </a:r>
            <a:endParaRPr lang="es-E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0" y="-27384"/>
            <a:ext cx="9144000" cy="6885384"/>
            <a:chOff x="0" y="-27384"/>
            <a:chExt cx="9144000" cy="6885384"/>
          </a:xfrm>
        </p:grpSpPr>
        <p:cxnSp>
          <p:nvCxnSpPr>
            <p:cNvPr id="8" name="7 Conector recto"/>
            <p:cNvCxnSpPr/>
            <p:nvPr/>
          </p:nvCxnSpPr>
          <p:spPr>
            <a:xfrm>
              <a:off x="2267744" y="-27384"/>
              <a:ext cx="0" cy="68853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4607496" y="-27384"/>
              <a:ext cx="0" cy="68853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6804248" y="-27384"/>
              <a:ext cx="0" cy="68853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35496" y="1772816"/>
              <a:ext cx="9108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35496" y="3573016"/>
              <a:ext cx="9108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0" y="5418370"/>
              <a:ext cx="9108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677691"/>
            <a:ext cx="1901338" cy="1623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47"/>
            <a:ext cx="1336958" cy="1294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82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24189 L -0.00225 0.5233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929169" y="3061034"/>
            <a:ext cx="496194" cy="56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1" name="5120 Grupo"/>
          <p:cNvGrpSpPr/>
          <p:nvPr/>
        </p:nvGrpSpPr>
        <p:grpSpPr>
          <a:xfrm>
            <a:off x="1259632" y="1003714"/>
            <a:ext cx="3168352" cy="2713318"/>
            <a:chOff x="2843808" y="1988840"/>
            <a:chExt cx="2761320" cy="2164106"/>
          </a:xfrm>
        </p:grpSpPr>
        <p:grpSp>
          <p:nvGrpSpPr>
            <p:cNvPr id="5120" name="5119 Grupo"/>
            <p:cNvGrpSpPr/>
            <p:nvPr/>
          </p:nvGrpSpPr>
          <p:grpSpPr>
            <a:xfrm>
              <a:off x="2843808" y="1988840"/>
              <a:ext cx="2736304" cy="2164106"/>
              <a:chOff x="2843808" y="1988840"/>
              <a:chExt cx="2736304" cy="2164106"/>
            </a:xfrm>
          </p:grpSpPr>
          <p:cxnSp>
            <p:nvCxnSpPr>
              <p:cNvPr id="11" name="10 Conector recto"/>
              <p:cNvCxnSpPr/>
              <p:nvPr/>
            </p:nvCxnSpPr>
            <p:spPr>
              <a:xfrm>
                <a:off x="3513366" y="1988840"/>
                <a:ext cx="0" cy="21641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11 Conector recto"/>
              <p:cNvCxnSpPr/>
              <p:nvPr/>
            </p:nvCxnSpPr>
            <p:spPr>
              <a:xfrm flipH="1">
                <a:off x="4188464" y="1988840"/>
                <a:ext cx="15720" cy="21602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"/>
              <p:cNvCxnSpPr/>
              <p:nvPr/>
            </p:nvCxnSpPr>
            <p:spPr>
              <a:xfrm>
                <a:off x="4852782" y="2016224"/>
                <a:ext cx="0" cy="2136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13 Conector recto"/>
              <p:cNvCxnSpPr/>
              <p:nvPr/>
            </p:nvCxnSpPr>
            <p:spPr>
              <a:xfrm>
                <a:off x="2854288" y="2544918"/>
                <a:ext cx="272582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14 Conector recto"/>
              <p:cNvCxnSpPr/>
              <p:nvPr/>
            </p:nvCxnSpPr>
            <p:spPr>
              <a:xfrm>
                <a:off x="2854288" y="3064905"/>
                <a:ext cx="272582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15 Conector recto"/>
              <p:cNvCxnSpPr/>
              <p:nvPr/>
            </p:nvCxnSpPr>
            <p:spPr>
              <a:xfrm>
                <a:off x="2843808" y="3597935"/>
                <a:ext cx="273630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16 Conector recto"/>
            <p:cNvCxnSpPr/>
            <p:nvPr/>
          </p:nvCxnSpPr>
          <p:spPr>
            <a:xfrm>
              <a:off x="2843808" y="1988840"/>
              <a:ext cx="0" cy="21602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5580112" y="2016224"/>
              <a:ext cx="0" cy="21328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2843808" y="1988840"/>
              <a:ext cx="27363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>
              <a:off x="2843808" y="4149080"/>
              <a:ext cx="27613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4" name="5123 CuadroTexto"/>
          <p:cNvSpPr txBox="1"/>
          <p:nvPr/>
        </p:nvSpPr>
        <p:spPr>
          <a:xfrm>
            <a:off x="467544" y="3789040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Programamos a </a:t>
            </a:r>
            <a:r>
              <a:rPr lang="es-ES" sz="2800" dirty="0" err="1" smtClean="0"/>
              <a:t>Bee-bot</a:t>
            </a:r>
            <a:r>
              <a:rPr lang="es-ES" sz="2800" dirty="0" smtClean="0"/>
              <a:t> para llegar a la flor (hay varias opciones)</a:t>
            </a:r>
            <a:endParaRPr lang="es-ES" sz="2800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772816"/>
            <a:ext cx="470121" cy="40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776" y="4797152"/>
            <a:ext cx="80605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452" y="4939460"/>
            <a:ext cx="1104900" cy="115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932" y="4797152"/>
            <a:ext cx="80605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16199" y="4797152"/>
            <a:ext cx="80605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332" y="4725144"/>
            <a:ext cx="80605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22" y="5124288"/>
            <a:ext cx="1322635" cy="11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25 CuadroTexto"/>
          <p:cNvSpPr txBox="1"/>
          <p:nvPr/>
        </p:nvSpPr>
        <p:spPr>
          <a:xfrm>
            <a:off x="450205" y="5047550"/>
            <a:ext cx="1368152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7200" dirty="0">
                <a:solidFill>
                  <a:schemeClr val="bg1"/>
                </a:solidFill>
              </a:rPr>
              <a:t>X</a:t>
            </a:r>
            <a:endParaRPr lang="es-E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0" y="-27384"/>
            <a:ext cx="9144000" cy="6885384"/>
            <a:chOff x="0" y="-27384"/>
            <a:chExt cx="9144000" cy="6885384"/>
          </a:xfrm>
        </p:grpSpPr>
        <p:cxnSp>
          <p:nvCxnSpPr>
            <p:cNvPr id="8" name="7 Conector recto"/>
            <p:cNvCxnSpPr/>
            <p:nvPr/>
          </p:nvCxnSpPr>
          <p:spPr>
            <a:xfrm>
              <a:off x="2267744" y="-27384"/>
              <a:ext cx="0" cy="68853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4607496" y="-27384"/>
              <a:ext cx="0" cy="68853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6804248" y="-27384"/>
              <a:ext cx="0" cy="68853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35496" y="1772816"/>
              <a:ext cx="9108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35496" y="3573016"/>
              <a:ext cx="9108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0" y="5418370"/>
              <a:ext cx="9108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142" y="1877491"/>
            <a:ext cx="1901338" cy="1623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234" y="5519315"/>
            <a:ext cx="1336958" cy="1294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36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25 L 0.00226 -0.5356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525 L 0.25226 -0.52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0" y="-27384"/>
            <a:ext cx="9144000" cy="6885384"/>
            <a:chOff x="0" y="-27384"/>
            <a:chExt cx="9144000" cy="6885384"/>
          </a:xfrm>
        </p:grpSpPr>
        <p:cxnSp>
          <p:nvCxnSpPr>
            <p:cNvPr id="8" name="7 Conector recto"/>
            <p:cNvCxnSpPr/>
            <p:nvPr/>
          </p:nvCxnSpPr>
          <p:spPr>
            <a:xfrm>
              <a:off x="2267744" y="-27384"/>
              <a:ext cx="0" cy="68853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4607496" y="-27384"/>
              <a:ext cx="0" cy="68853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6804248" y="-27384"/>
              <a:ext cx="0" cy="68853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35496" y="1772816"/>
              <a:ext cx="9108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35496" y="3573016"/>
              <a:ext cx="9108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0" y="5418370"/>
              <a:ext cx="9108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142" y="1877491"/>
            <a:ext cx="1901338" cy="1623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234" y="5519315"/>
            <a:ext cx="1336958" cy="1294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49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-4.07407E-6 L 0.25 -4.07407E-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-5400000">
                                      <p:cBhvr>
                                        <p:cTn id="12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3854 -0.00208 L 0.23854 -0.25231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" presetID="64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3854 -0.24189 L 0.23854 -0.49213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652120" y="2206724"/>
            <a:ext cx="284797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1 Grupo"/>
          <p:cNvGrpSpPr/>
          <p:nvPr/>
        </p:nvGrpSpPr>
        <p:grpSpPr>
          <a:xfrm>
            <a:off x="539552" y="1239738"/>
            <a:ext cx="3838575" cy="4781550"/>
            <a:chOff x="539552" y="1003463"/>
            <a:chExt cx="3838575" cy="478155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1003463"/>
              <a:ext cx="3838575" cy="478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6 CuadroTexto"/>
            <p:cNvSpPr txBox="1"/>
            <p:nvPr/>
          </p:nvSpPr>
          <p:spPr>
            <a:xfrm>
              <a:off x="755576" y="4521314"/>
              <a:ext cx="3312368" cy="707886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dirty="0" smtClean="0">
                  <a:solidFill>
                    <a:schemeClr val="bg1"/>
                  </a:solidFill>
                </a:rPr>
                <a:t>AVANZAR</a:t>
              </a:r>
              <a:endParaRPr lang="es-ES" sz="4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2 CuadroTexto"/>
          <p:cNvSpPr txBox="1"/>
          <p:nvPr/>
        </p:nvSpPr>
        <p:spPr>
          <a:xfrm>
            <a:off x="141567" y="116632"/>
            <a:ext cx="58705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Vamos a conocer cada uno de los botones que tiene el robot.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364235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652119" y="1988840"/>
            <a:ext cx="284797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1 Grupo"/>
          <p:cNvGrpSpPr/>
          <p:nvPr/>
        </p:nvGrpSpPr>
        <p:grpSpPr>
          <a:xfrm>
            <a:off x="467544" y="908720"/>
            <a:ext cx="3848100" cy="4781550"/>
            <a:chOff x="467544" y="908720"/>
            <a:chExt cx="3848100" cy="478155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908720"/>
              <a:ext cx="3848100" cy="478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4 CuadroTexto"/>
            <p:cNvSpPr txBox="1"/>
            <p:nvPr/>
          </p:nvSpPr>
          <p:spPr>
            <a:xfrm>
              <a:off x="755576" y="4521314"/>
              <a:ext cx="3312368" cy="707886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dirty="0" smtClean="0">
                  <a:solidFill>
                    <a:schemeClr val="bg1"/>
                  </a:solidFill>
                </a:rPr>
                <a:t>RETROCEDER</a:t>
              </a:r>
              <a:endParaRPr lang="es-ES" sz="4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392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662035" y="2048043"/>
            <a:ext cx="284797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1 Grupo"/>
          <p:cNvGrpSpPr/>
          <p:nvPr/>
        </p:nvGrpSpPr>
        <p:grpSpPr>
          <a:xfrm>
            <a:off x="426077" y="1033462"/>
            <a:ext cx="3838575" cy="4791075"/>
            <a:chOff x="426077" y="1033462"/>
            <a:chExt cx="3838575" cy="4791075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077" y="1033462"/>
              <a:ext cx="3838575" cy="4791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6 CuadroTexto"/>
            <p:cNvSpPr txBox="1"/>
            <p:nvPr/>
          </p:nvSpPr>
          <p:spPr>
            <a:xfrm>
              <a:off x="689180" y="4725144"/>
              <a:ext cx="3312368" cy="707886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dirty="0" smtClean="0">
                  <a:solidFill>
                    <a:schemeClr val="bg1"/>
                  </a:solidFill>
                </a:rPr>
                <a:t>Giro derecha</a:t>
              </a:r>
              <a:endParaRPr lang="es-ES" sz="4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816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662035" y="2048043"/>
            <a:ext cx="284797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2 Grupo"/>
          <p:cNvGrpSpPr/>
          <p:nvPr/>
        </p:nvGrpSpPr>
        <p:grpSpPr>
          <a:xfrm>
            <a:off x="420464" y="1086197"/>
            <a:ext cx="3838575" cy="4791075"/>
            <a:chOff x="420464" y="1086197"/>
            <a:chExt cx="3838575" cy="479107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464" y="1086197"/>
              <a:ext cx="3838575" cy="4791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6 CuadroTexto"/>
            <p:cNvSpPr txBox="1"/>
            <p:nvPr/>
          </p:nvSpPr>
          <p:spPr>
            <a:xfrm>
              <a:off x="683568" y="4725144"/>
              <a:ext cx="3312368" cy="707886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dirty="0" smtClean="0">
                  <a:solidFill>
                    <a:schemeClr val="bg1"/>
                  </a:solidFill>
                </a:rPr>
                <a:t>Giro izquierda</a:t>
              </a:r>
              <a:endParaRPr lang="es-ES" sz="4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173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48680"/>
            <a:ext cx="57606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539552" y="3933056"/>
            <a:ext cx="2160240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</a:rPr>
              <a:t>Limpiar la memoria</a:t>
            </a: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491880" y="4221088"/>
            <a:ext cx="2376264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dirty="0" err="1" smtClean="0">
                <a:solidFill>
                  <a:schemeClr val="bg1"/>
                </a:solidFill>
              </a:rPr>
              <a:t>Comezar</a:t>
            </a:r>
            <a:endParaRPr lang="es-ES" sz="4000" dirty="0">
              <a:solidFill>
                <a:schemeClr val="bg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86333"/>
            <a:ext cx="258127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6330689" y="3861048"/>
            <a:ext cx="2376264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solidFill>
                  <a:schemeClr val="bg1"/>
                </a:solidFill>
              </a:rPr>
              <a:t>Pausa </a:t>
            </a:r>
            <a:r>
              <a:rPr lang="es-ES" sz="4000" dirty="0" smtClean="0">
                <a:solidFill>
                  <a:schemeClr val="bg1"/>
                </a:solidFill>
              </a:rPr>
              <a:t>1 </a:t>
            </a:r>
            <a:r>
              <a:rPr lang="es-ES" sz="4000" dirty="0" smtClean="0">
                <a:solidFill>
                  <a:schemeClr val="bg1"/>
                </a:solidFill>
              </a:rPr>
              <a:t>segundo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876256" y="1844824"/>
            <a:ext cx="1368152" cy="110799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>
                <a:solidFill>
                  <a:schemeClr val="bg1"/>
                </a:solidFill>
              </a:rPr>
              <a:t>II</a:t>
            </a:r>
            <a:endParaRPr lang="es-ES" sz="66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35596" y="1772816"/>
            <a:ext cx="1368152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7200" dirty="0">
                <a:solidFill>
                  <a:schemeClr val="bg1"/>
                </a:solidFill>
              </a:rPr>
              <a:t>X</a:t>
            </a:r>
            <a:endParaRPr lang="es-E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7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00192" y="789623"/>
            <a:ext cx="113984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1" name="5120 Grupo"/>
          <p:cNvGrpSpPr/>
          <p:nvPr/>
        </p:nvGrpSpPr>
        <p:grpSpPr>
          <a:xfrm>
            <a:off x="2104747" y="355641"/>
            <a:ext cx="2448272" cy="2164106"/>
            <a:chOff x="2843808" y="1988840"/>
            <a:chExt cx="2761320" cy="2164106"/>
          </a:xfrm>
        </p:grpSpPr>
        <p:grpSp>
          <p:nvGrpSpPr>
            <p:cNvPr id="5120" name="5119 Grupo"/>
            <p:cNvGrpSpPr/>
            <p:nvPr/>
          </p:nvGrpSpPr>
          <p:grpSpPr>
            <a:xfrm>
              <a:off x="2843808" y="1988840"/>
              <a:ext cx="2736304" cy="2164106"/>
              <a:chOff x="2843808" y="1988840"/>
              <a:chExt cx="2736304" cy="2164106"/>
            </a:xfrm>
          </p:grpSpPr>
          <p:cxnSp>
            <p:nvCxnSpPr>
              <p:cNvPr id="11" name="10 Conector recto"/>
              <p:cNvCxnSpPr/>
              <p:nvPr/>
            </p:nvCxnSpPr>
            <p:spPr>
              <a:xfrm>
                <a:off x="3513366" y="1988840"/>
                <a:ext cx="0" cy="21641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11 Conector recto"/>
              <p:cNvCxnSpPr/>
              <p:nvPr/>
            </p:nvCxnSpPr>
            <p:spPr>
              <a:xfrm flipH="1">
                <a:off x="4188464" y="1988840"/>
                <a:ext cx="15720" cy="21602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"/>
              <p:cNvCxnSpPr/>
              <p:nvPr/>
            </p:nvCxnSpPr>
            <p:spPr>
              <a:xfrm>
                <a:off x="4852782" y="2016224"/>
                <a:ext cx="0" cy="2136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13 Conector recto"/>
              <p:cNvCxnSpPr/>
              <p:nvPr/>
            </p:nvCxnSpPr>
            <p:spPr>
              <a:xfrm>
                <a:off x="2854288" y="2544918"/>
                <a:ext cx="272582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14 Conector recto"/>
              <p:cNvCxnSpPr/>
              <p:nvPr/>
            </p:nvCxnSpPr>
            <p:spPr>
              <a:xfrm>
                <a:off x="2854288" y="3064905"/>
                <a:ext cx="272582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15 Conector recto"/>
              <p:cNvCxnSpPr/>
              <p:nvPr/>
            </p:nvCxnSpPr>
            <p:spPr>
              <a:xfrm>
                <a:off x="2843808" y="3597935"/>
                <a:ext cx="273630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16 Conector recto"/>
            <p:cNvCxnSpPr/>
            <p:nvPr/>
          </p:nvCxnSpPr>
          <p:spPr>
            <a:xfrm>
              <a:off x="2843808" y="1988840"/>
              <a:ext cx="0" cy="21602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5580112" y="2016224"/>
              <a:ext cx="0" cy="21328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2843808" y="1988840"/>
              <a:ext cx="27363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>
              <a:off x="2843808" y="4149080"/>
              <a:ext cx="27613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4" name="5123 CuadroTexto"/>
          <p:cNvSpPr txBox="1"/>
          <p:nvPr/>
        </p:nvSpPr>
        <p:spPr>
          <a:xfrm>
            <a:off x="1979713" y="3557334"/>
            <a:ext cx="56166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err="1" smtClean="0"/>
              <a:t>Bee-bot</a:t>
            </a:r>
            <a:r>
              <a:rPr lang="es-ES" sz="2800" dirty="0" smtClean="0"/>
              <a:t> se moverá sobre una cuadrícula. Desde una casilla de salida, tendrás que programarla para llegar a una casilla de llegada.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165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23729" y="3068960"/>
            <a:ext cx="496194" cy="56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1" name="5120 Grupo"/>
          <p:cNvGrpSpPr/>
          <p:nvPr/>
        </p:nvGrpSpPr>
        <p:grpSpPr>
          <a:xfrm>
            <a:off x="1259632" y="1003714"/>
            <a:ext cx="3168352" cy="2713318"/>
            <a:chOff x="2843808" y="1988840"/>
            <a:chExt cx="2761320" cy="2164106"/>
          </a:xfrm>
        </p:grpSpPr>
        <p:grpSp>
          <p:nvGrpSpPr>
            <p:cNvPr id="5120" name="5119 Grupo"/>
            <p:cNvGrpSpPr/>
            <p:nvPr/>
          </p:nvGrpSpPr>
          <p:grpSpPr>
            <a:xfrm>
              <a:off x="2843808" y="1988840"/>
              <a:ext cx="2736304" cy="2164106"/>
              <a:chOff x="2843808" y="1988840"/>
              <a:chExt cx="2736304" cy="2164106"/>
            </a:xfrm>
          </p:grpSpPr>
          <p:cxnSp>
            <p:nvCxnSpPr>
              <p:cNvPr id="11" name="10 Conector recto"/>
              <p:cNvCxnSpPr/>
              <p:nvPr/>
            </p:nvCxnSpPr>
            <p:spPr>
              <a:xfrm>
                <a:off x="3513366" y="1988840"/>
                <a:ext cx="0" cy="21641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11 Conector recto"/>
              <p:cNvCxnSpPr/>
              <p:nvPr/>
            </p:nvCxnSpPr>
            <p:spPr>
              <a:xfrm flipH="1">
                <a:off x="4188464" y="1988840"/>
                <a:ext cx="15720" cy="21602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"/>
              <p:cNvCxnSpPr/>
              <p:nvPr/>
            </p:nvCxnSpPr>
            <p:spPr>
              <a:xfrm>
                <a:off x="4852782" y="2016224"/>
                <a:ext cx="0" cy="2136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13 Conector recto"/>
              <p:cNvCxnSpPr/>
              <p:nvPr/>
            </p:nvCxnSpPr>
            <p:spPr>
              <a:xfrm>
                <a:off x="2854288" y="2544918"/>
                <a:ext cx="272582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14 Conector recto"/>
              <p:cNvCxnSpPr/>
              <p:nvPr/>
            </p:nvCxnSpPr>
            <p:spPr>
              <a:xfrm>
                <a:off x="2854288" y="3064905"/>
                <a:ext cx="272582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15 Conector recto"/>
              <p:cNvCxnSpPr/>
              <p:nvPr/>
            </p:nvCxnSpPr>
            <p:spPr>
              <a:xfrm>
                <a:off x="2843808" y="3597935"/>
                <a:ext cx="273630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16 Conector recto"/>
            <p:cNvCxnSpPr/>
            <p:nvPr/>
          </p:nvCxnSpPr>
          <p:spPr>
            <a:xfrm>
              <a:off x="2843808" y="1988840"/>
              <a:ext cx="0" cy="21602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5580112" y="2016224"/>
              <a:ext cx="0" cy="21328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2843808" y="1988840"/>
              <a:ext cx="27363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>
              <a:off x="2843808" y="4149080"/>
              <a:ext cx="27613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4" name="5123 CuadroTexto"/>
          <p:cNvSpPr txBox="1"/>
          <p:nvPr/>
        </p:nvSpPr>
        <p:spPr>
          <a:xfrm>
            <a:off x="467544" y="4077072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Programamos a </a:t>
            </a:r>
            <a:r>
              <a:rPr lang="es-ES" sz="2800" dirty="0" err="1" smtClean="0"/>
              <a:t>Bee-bot</a:t>
            </a:r>
            <a:r>
              <a:rPr lang="es-ES" sz="2800" dirty="0" smtClean="0"/>
              <a:t> para llegar a </a:t>
            </a:r>
            <a:r>
              <a:rPr lang="es-ES" sz="2800" smtClean="0"/>
              <a:t>la flor.</a:t>
            </a:r>
            <a:endParaRPr lang="es-ES" sz="2800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470121" cy="40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99" y="4797152"/>
            <a:ext cx="80605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51" y="4797152"/>
            <a:ext cx="80605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56" y="5009760"/>
            <a:ext cx="1104900" cy="115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09760"/>
            <a:ext cx="1408491" cy="117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22 CuadroTexto"/>
          <p:cNvSpPr txBox="1"/>
          <p:nvPr/>
        </p:nvSpPr>
        <p:spPr>
          <a:xfrm>
            <a:off x="395536" y="5057199"/>
            <a:ext cx="1368152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7200" dirty="0">
                <a:solidFill>
                  <a:schemeClr val="bg1"/>
                </a:solidFill>
              </a:rPr>
              <a:t>X</a:t>
            </a:r>
            <a:endParaRPr lang="es-E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0" y="-27384"/>
            <a:ext cx="9144000" cy="6885384"/>
            <a:chOff x="0" y="-27384"/>
            <a:chExt cx="9144000" cy="6885384"/>
          </a:xfrm>
        </p:grpSpPr>
        <p:cxnSp>
          <p:nvCxnSpPr>
            <p:cNvPr id="8" name="7 Conector recto"/>
            <p:cNvCxnSpPr/>
            <p:nvPr/>
          </p:nvCxnSpPr>
          <p:spPr>
            <a:xfrm>
              <a:off x="2267744" y="-27384"/>
              <a:ext cx="0" cy="68853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4607496" y="-27384"/>
              <a:ext cx="0" cy="68853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6804248" y="-27384"/>
              <a:ext cx="0" cy="68853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35496" y="1772816"/>
              <a:ext cx="9108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35496" y="3573016"/>
              <a:ext cx="9108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0" y="5418370"/>
              <a:ext cx="9108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892" y="1844824"/>
            <a:ext cx="1901338" cy="1623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29" y="5452049"/>
            <a:ext cx="1336958" cy="1294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299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1.66667E-6 -0.2319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22119 L 4.16667E-6 -0.5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89</Words>
  <Application>Microsoft Office PowerPoint</Application>
  <PresentationFormat>Presentación en pantalla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aaa</cp:lastModifiedBy>
  <cp:revision>17</cp:revision>
  <dcterms:created xsi:type="dcterms:W3CDTF">2016-03-27T19:11:33Z</dcterms:created>
  <dcterms:modified xsi:type="dcterms:W3CDTF">2016-04-18T18:04:35Z</dcterms:modified>
</cp:coreProperties>
</file>