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434EC2-035C-498D-8A3E-39B0C7081D03}" v="2" dt="2024-05-29T09:59:43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12778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87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11549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8072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64325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8543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8526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32076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00838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973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20748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0517C94-3B1E-4991-BED3-41F8B0158A00}" type="datetime1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64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E53A7EC-0CC0-620C-DC28-32B2F8CEA55A}"/>
              </a:ext>
            </a:extLst>
          </p:cNvPr>
          <p:cNvSpPr txBox="1"/>
          <p:nvPr/>
        </p:nvSpPr>
        <p:spPr>
          <a:xfrm>
            <a:off x="613611" y="685892"/>
            <a:ext cx="3566407" cy="3794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INSTRUCCIONES PARA REALIZAR TU ESPACIO DE ACTIVIDADES …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5557" y="4593863"/>
            <a:ext cx="2926080" cy="0"/>
          </a:xfrm>
          <a:prstGeom prst="line">
            <a:avLst/>
          </a:prstGeom>
          <a:ln w="19050">
            <a:solidFill>
              <a:srgbClr val="CBA3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1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FBF6B674-2F36-5887-D307-131FC82075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37" r="13335" b="-2"/>
          <a:stretch/>
        </p:blipFill>
        <p:spPr>
          <a:xfrm>
            <a:off x="4658258" y="975"/>
            <a:ext cx="7533742" cy="68580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343F444D-724A-9A5E-0F7F-9D131D0F02A8}"/>
              </a:ext>
            </a:extLst>
          </p:cNvPr>
          <p:cNvSpPr txBox="1"/>
          <p:nvPr/>
        </p:nvSpPr>
        <p:spPr>
          <a:xfrm>
            <a:off x="4916130" y="362726"/>
            <a:ext cx="55355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1º- Debes entender correctamente lo que se pide en cada unidad.</a:t>
            </a:r>
          </a:p>
          <a:p>
            <a:endParaRPr lang="es-ES" sz="2400" dirty="0">
              <a:solidFill>
                <a:schemeClr val="bg1"/>
              </a:solidFill>
            </a:endParaRPr>
          </a:p>
          <a:p>
            <a:r>
              <a:rPr lang="es-ES" sz="2400" dirty="0">
                <a:solidFill>
                  <a:schemeClr val="bg1"/>
                </a:solidFill>
              </a:rPr>
              <a:t>2º - Hasta la actividad número 3 es obligatorio. Si al llegar a esta actividad, has encontrado alguna dificultad, pasa directamente al REPOSTAJE, después podrás continuar a la meta o podrás regresar para comprender mejor las actividades en las que has tenido problemas.</a:t>
            </a:r>
          </a:p>
          <a:p>
            <a:endParaRPr lang="es-ES" sz="2400" dirty="0">
              <a:solidFill>
                <a:schemeClr val="bg1"/>
              </a:solidFill>
            </a:endParaRPr>
          </a:p>
          <a:p>
            <a:r>
              <a:rPr lang="es-ES" sz="2400" dirty="0">
                <a:solidFill>
                  <a:schemeClr val="bg1"/>
                </a:solidFill>
              </a:rPr>
              <a:t>3º - Recuerda disfrutar en el proceso. No se trata de llegar lo antes posible, se trata de hacerlo bien, no de llegar antes que nadie.</a:t>
            </a:r>
          </a:p>
        </p:txBody>
      </p:sp>
      <p:pic>
        <p:nvPicPr>
          <p:cNvPr id="3" name="Imagen 2" descr="Caja de resonancia de audio">
            <a:extLst>
              <a:ext uri="{FF2B5EF4-FFF2-40B4-BE49-F238E27FC236}">
                <a16:creationId xmlns:a16="http://schemas.microsoft.com/office/drawing/2014/main" id="{25149597-CC51-798C-7ABF-C15FA54C4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987" y="4750897"/>
            <a:ext cx="2165582" cy="14433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7248AB5-5291-3A7D-6381-6FC40E56DC79}"/>
              </a:ext>
            </a:extLst>
          </p:cNvPr>
          <p:cNvSpPr txBox="1"/>
          <p:nvPr/>
        </p:nvSpPr>
        <p:spPr>
          <a:xfrm>
            <a:off x="8111613" y="6044448"/>
            <a:ext cx="3905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Jesús González Sánchez-Molero – Profesor Grado Medio y Superior</a:t>
            </a:r>
          </a:p>
          <a:p>
            <a:pPr algn="ctr"/>
            <a:r>
              <a:rPr lang="es-ES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FP Telecomunicaciones</a:t>
            </a:r>
          </a:p>
        </p:txBody>
      </p:sp>
    </p:spTree>
    <p:extLst>
      <p:ext uri="{BB962C8B-B14F-4D97-AF65-F5344CB8AC3E}">
        <p14:creationId xmlns:p14="http://schemas.microsoft.com/office/powerpoint/2010/main" val="2869570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93</TotalTime>
  <Words>109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 Gonzalez Sanchez-Molero</dc:creator>
  <cp:lastModifiedBy>Jesus Gonzalez Sanchez-Molero</cp:lastModifiedBy>
  <cp:revision>2</cp:revision>
  <dcterms:created xsi:type="dcterms:W3CDTF">2024-05-28T07:40:41Z</dcterms:created>
  <dcterms:modified xsi:type="dcterms:W3CDTF">2024-05-29T10:01:02Z</dcterms:modified>
</cp:coreProperties>
</file>