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BDBCA5-1B3D-10AA-9C78-CB346CD8656F}" v="33" dt="2023-05-31T15:53:37.311"/>
    <p1510:client id="{E42CB1FC-E1CF-862D-65F7-01654C12F975}" v="355" dt="2023-05-31T16:13:58.5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72593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2260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270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986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8026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138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26685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4997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765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41893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5/31/2023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2765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5/31/2023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246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7" r:id="rId1"/>
    <p:sldLayoutId id="2147483848" r:id="rId2"/>
    <p:sldLayoutId id="2147483849" r:id="rId3"/>
    <p:sldLayoutId id="2147483850" r:id="rId4"/>
    <p:sldLayoutId id="2147483851" r:id="rId5"/>
    <p:sldLayoutId id="2147483845" r:id="rId6"/>
    <p:sldLayoutId id="2147483841" r:id="rId7"/>
    <p:sldLayoutId id="2147483842" r:id="rId8"/>
    <p:sldLayoutId id="2147483843" r:id="rId9"/>
    <p:sldLayoutId id="2147483844" r:id="rId10"/>
    <p:sldLayoutId id="214748384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4" name="Rectangle 73">
            <a:extLst>
              <a:ext uri="{FF2B5EF4-FFF2-40B4-BE49-F238E27FC236}">
                <a16:creationId xmlns:a16="http://schemas.microsoft.com/office/drawing/2014/main" id="{362D44EE-C852-4460-B8B5-C4F2BC205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205449" y="353611"/>
            <a:ext cx="5646167" cy="1072315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3600" err="1">
                <a:solidFill>
                  <a:schemeClr val="accent2"/>
                </a:solidFill>
              </a:rPr>
              <a:t>Instrucciones</a:t>
            </a:r>
            <a:r>
              <a:rPr lang="en-US" sz="3600" dirty="0">
                <a:solidFill>
                  <a:schemeClr val="accent2"/>
                </a:solidFill>
              </a:rPr>
              <a:t> para </a:t>
            </a:r>
            <a:r>
              <a:rPr lang="en-US" sz="3600" err="1">
                <a:solidFill>
                  <a:schemeClr val="accent2"/>
                </a:solidFill>
              </a:rPr>
              <a:t>realizar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  <a:r>
              <a:rPr lang="en-US" sz="3600" err="1">
                <a:solidFill>
                  <a:schemeClr val="accent2"/>
                </a:solidFill>
              </a:rPr>
              <a:t>tu</a:t>
            </a:r>
            <a:r>
              <a:rPr lang="en-US" sz="3600" dirty="0">
                <a:solidFill>
                  <a:schemeClr val="accent2"/>
                </a:solidFill>
              </a:rPr>
              <a:t> </a:t>
            </a:r>
            <a:r>
              <a:rPr lang="en-US" sz="3600" err="1">
                <a:solidFill>
                  <a:schemeClr val="accent2"/>
                </a:solidFill>
              </a:rPr>
              <a:t>espacio</a:t>
            </a:r>
            <a:r>
              <a:rPr lang="en-US" sz="3600" dirty="0">
                <a:solidFill>
                  <a:schemeClr val="accent2"/>
                </a:solidFill>
              </a:rPr>
              <a:t> de </a:t>
            </a:r>
            <a:r>
              <a:rPr lang="en-US" sz="3600" err="1">
                <a:solidFill>
                  <a:schemeClr val="accent2"/>
                </a:solidFill>
              </a:rPr>
              <a:t>aprendizaje</a:t>
            </a:r>
            <a:endParaRPr lang="en-US" sz="3600">
              <a:solidFill>
                <a:schemeClr val="accent2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6098123" y="1872169"/>
            <a:ext cx="5764226" cy="2189214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1800" b="1" err="1">
                <a:solidFill>
                  <a:schemeClr val="accent1"/>
                </a:solidFill>
                <a:latin typeface="Cambria"/>
                <a:ea typeface="Cambria"/>
              </a:rPr>
              <a:t>Asegúrate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de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entender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bien lo que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debes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err="1">
                <a:solidFill>
                  <a:schemeClr val="accent1"/>
                </a:solidFill>
                <a:latin typeface="Cambria"/>
                <a:ea typeface="Cambria"/>
              </a:rPr>
              <a:t>hacer</a:t>
            </a:r>
            <a:r>
              <a:rPr lang="en-US" sz="1800" b="1" dirty="0">
                <a:solidFill>
                  <a:schemeClr val="accent1"/>
                </a:solidFill>
                <a:latin typeface="Cambria"/>
                <a:ea typeface="Cambria"/>
              </a:rPr>
              <a:t>.</a:t>
            </a:r>
            <a:endParaRPr lang="es-ES" sz="1800">
              <a:solidFill>
                <a:schemeClr val="accent1"/>
              </a:solidFill>
              <a:latin typeface="Cambria"/>
              <a:ea typeface="Cambria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1800" b="1" dirty="0">
                <a:solidFill>
                  <a:schemeClr val="accent1"/>
                </a:solidFill>
                <a:latin typeface="Cambria"/>
                <a:ea typeface="Cambria"/>
              </a:rPr>
              <a:t>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obligatorio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jugar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hasta la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actividad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número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3,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si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al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llegar</a:t>
            </a:r>
            <a:r>
              <a:rPr lang="en-US" sz="1800" b="1" dirty="0">
                <a:solidFill>
                  <a:schemeClr val="accent1"/>
                </a:solidFill>
                <a:latin typeface="Cambria"/>
                <a:ea typeface="Cambria"/>
              </a:rPr>
              <a:t> hasta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esta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actividad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has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encontrado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dificultades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puedes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descansar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en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el</a:t>
            </a:r>
            <a:r>
              <a:rPr lang="en-US" sz="1800" b="1" dirty="0">
                <a:solidFill>
                  <a:schemeClr val="accent1"/>
                </a:solidFill>
                <a:latin typeface="Cambria"/>
                <a:ea typeface="Cambria"/>
              </a:rPr>
              <a:t> </a:t>
            </a:r>
            <a:r>
              <a:rPr lang="en-US" sz="1800" b="1" dirty="0" err="1">
                <a:solidFill>
                  <a:schemeClr val="accent1"/>
                </a:solidFill>
                <a:latin typeface="Cambria"/>
                <a:ea typeface="Cambria"/>
              </a:rPr>
              <a:t>Repostaje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.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Después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,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podrás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continuar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hasta la meta o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volver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a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repasar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las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actividades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donde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has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encontrados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mayores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dirty="0" err="1">
                <a:solidFill>
                  <a:schemeClr val="accent1"/>
                </a:solidFill>
                <a:latin typeface="Cambria"/>
                <a:ea typeface="Cambria"/>
              </a:rPr>
              <a:t>obstáculos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.</a:t>
            </a:r>
            <a:endParaRPr lang="en-US" sz="1800" b="1" dirty="0">
              <a:solidFill>
                <a:schemeClr val="accent1"/>
              </a:solidFill>
              <a:latin typeface="Cambria"/>
              <a:ea typeface="Cambria"/>
            </a:endParaRP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en-US" sz="1800" b="1" err="1">
                <a:solidFill>
                  <a:schemeClr val="accent1"/>
                </a:solidFill>
                <a:latin typeface="Cambria"/>
                <a:ea typeface="Cambria"/>
              </a:rPr>
              <a:t>Asegúrate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de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disfrutar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del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juego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, se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trata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de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aprender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mientras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te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diviertes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, no de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llegar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</a:t>
            </a:r>
            <a:r>
              <a:rPr lang="en-US" sz="1800" b="1" cap="none" err="1">
                <a:solidFill>
                  <a:schemeClr val="accent1"/>
                </a:solidFill>
                <a:latin typeface="Cambria"/>
                <a:ea typeface="Cambria"/>
              </a:rPr>
              <a:t>el</a:t>
            </a:r>
            <a:r>
              <a:rPr lang="en-US" sz="1800" b="1" cap="none" dirty="0">
                <a:solidFill>
                  <a:schemeClr val="accent1"/>
                </a:solidFill>
                <a:latin typeface="Cambria"/>
                <a:ea typeface="Cambria"/>
              </a:rPr>
              <a:t> primero.</a:t>
            </a:r>
          </a:p>
        </p:txBody>
      </p:sp>
      <p:sp>
        <p:nvSpPr>
          <p:cNvPr id="76" name="Freeform: Shape 75">
            <a:extLst>
              <a:ext uri="{FF2B5EF4-FFF2-40B4-BE49-F238E27FC236}">
                <a16:creationId xmlns:a16="http://schemas.microsoft.com/office/drawing/2014/main" id="{658970D8-8D1D-4B5C-894B-E871CC865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30529" y="1"/>
            <a:ext cx="1155142" cy="591009"/>
          </a:xfrm>
          <a:custGeom>
            <a:avLst/>
            <a:gdLst>
              <a:gd name="connsiteX0" fmla="*/ 1355 w 1155142"/>
              <a:gd name="connsiteY0" fmla="*/ 0 h 591009"/>
              <a:gd name="connsiteX1" fmla="*/ 1153787 w 1155142"/>
              <a:gd name="connsiteY1" fmla="*/ 0 h 591009"/>
              <a:gd name="connsiteX2" fmla="*/ 1155142 w 1155142"/>
              <a:gd name="connsiteY2" fmla="*/ 13438 h 591009"/>
              <a:gd name="connsiteX3" fmla="*/ 577571 w 1155142"/>
              <a:gd name="connsiteY3" fmla="*/ 591009 h 591009"/>
              <a:gd name="connsiteX4" fmla="*/ 0 w 1155142"/>
              <a:gd name="connsiteY4" fmla="*/ 13438 h 5910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591009">
                <a:moveTo>
                  <a:pt x="1355" y="0"/>
                </a:moveTo>
                <a:lnTo>
                  <a:pt x="1153787" y="0"/>
                </a:lnTo>
                <a:lnTo>
                  <a:pt x="1155142" y="13438"/>
                </a:lnTo>
                <a:cubicBezTo>
                  <a:pt x="1155142" y="332422"/>
                  <a:pt x="896555" y="591009"/>
                  <a:pt x="577571" y="591009"/>
                </a:cubicBezTo>
                <a:cubicBezTo>
                  <a:pt x="258587" y="591009"/>
                  <a:pt x="0" y="332422"/>
                  <a:pt x="0" y="134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F227E5B6-9132-43CA-B503-37A18562AD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349052" y="0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Freeform: Shape 79">
            <a:extLst>
              <a:ext uri="{FF2B5EF4-FFF2-40B4-BE49-F238E27FC236}">
                <a16:creationId xmlns:a16="http://schemas.microsoft.com/office/drawing/2014/main" id="{03C2051E-A88D-48E5-BACF-AAED17892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2916245"/>
            <a:ext cx="159741" cy="552996"/>
          </a:xfrm>
          <a:custGeom>
            <a:avLst/>
            <a:gdLst>
              <a:gd name="connsiteX0" fmla="*/ 159741 w 159741"/>
              <a:gd name="connsiteY0" fmla="*/ 0 h 552996"/>
              <a:gd name="connsiteX1" fmla="*/ 159741 w 159741"/>
              <a:gd name="connsiteY1" fmla="*/ 552996 h 552996"/>
              <a:gd name="connsiteX2" fmla="*/ 141849 w 159741"/>
              <a:gd name="connsiteY2" fmla="*/ 543285 h 552996"/>
              <a:gd name="connsiteX3" fmla="*/ 0 w 159741"/>
              <a:gd name="connsiteY3" fmla="*/ 276498 h 552996"/>
              <a:gd name="connsiteX4" fmla="*/ 141849 w 159741"/>
              <a:gd name="connsiteY4" fmla="*/ 9711 h 552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9741" h="552996">
                <a:moveTo>
                  <a:pt x="159741" y="0"/>
                </a:moveTo>
                <a:lnTo>
                  <a:pt x="159741" y="552996"/>
                </a:lnTo>
                <a:lnTo>
                  <a:pt x="141849" y="543285"/>
                </a:lnTo>
                <a:cubicBezTo>
                  <a:pt x="56268" y="485467"/>
                  <a:pt x="0" y="387554"/>
                  <a:pt x="0" y="276498"/>
                </a:cubicBezTo>
                <a:cubicBezTo>
                  <a:pt x="0" y="165443"/>
                  <a:pt x="56268" y="67529"/>
                  <a:pt x="141849" y="9711"/>
                </a:cubicBezTo>
                <a:close/>
              </a:path>
            </a:pathLst>
          </a:custGeom>
          <a:solidFill>
            <a:schemeClr val="accent2"/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Freeform: Shape 81">
            <a:extLst>
              <a:ext uri="{FF2B5EF4-FFF2-40B4-BE49-F238E27FC236}">
                <a16:creationId xmlns:a16="http://schemas.microsoft.com/office/drawing/2014/main" id="{7821A508-2985-4905-874A-527429BAAB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835649"/>
            <a:ext cx="1548180" cy="1022351"/>
          </a:xfrm>
          <a:custGeom>
            <a:avLst/>
            <a:gdLst>
              <a:gd name="connsiteX0" fmla="*/ 61913 w 1548180"/>
              <a:gd name="connsiteY0" fmla="*/ 0 h 1022351"/>
              <a:gd name="connsiteX1" fmla="*/ 1548180 w 1548180"/>
              <a:gd name="connsiteY1" fmla="*/ 0 h 1022351"/>
              <a:gd name="connsiteX2" fmla="*/ 1548180 w 1548180"/>
              <a:gd name="connsiteY2" fmla="*/ 123825 h 1022351"/>
              <a:gd name="connsiteX3" fmla="*/ 123825 w 1548180"/>
              <a:gd name="connsiteY3" fmla="*/ 123825 h 1022351"/>
              <a:gd name="connsiteX4" fmla="*/ 123825 w 1548180"/>
              <a:gd name="connsiteY4" fmla="*/ 1022351 h 1022351"/>
              <a:gd name="connsiteX5" fmla="*/ 0 w 1548180"/>
              <a:gd name="connsiteY5" fmla="*/ 1022351 h 1022351"/>
              <a:gd name="connsiteX6" fmla="*/ 0 w 1548180"/>
              <a:gd name="connsiteY6" fmla="*/ 61913 h 1022351"/>
              <a:gd name="connsiteX7" fmla="*/ 61913 w 1548180"/>
              <a:gd name="connsiteY7" fmla="*/ 0 h 10223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548180" h="1022351">
                <a:moveTo>
                  <a:pt x="61913" y="0"/>
                </a:moveTo>
                <a:lnTo>
                  <a:pt x="1548180" y="0"/>
                </a:lnTo>
                <a:lnTo>
                  <a:pt x="1548180" y="123825"/>
                </a:lnTo>
                <a:lnTo>
                  <a:pt x="123825" y="123825"/>
                </a:lnTo>
                <a:lnTo>
                  <a:pt x="123825" y="1022351"/>
                </a:lnTo>
                <a:lnTo>
                  <a:pt x="0" y="1022351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Freeform: Shape 83">
            <a:extLst>
              <a:ext uri="{FF2B5EF4-FFF2-40B4-BE49-F238E27FC236}">
                <a16:creationId xmlns:a16="http://schemas.microsoft.com/office/drawing/2014/main" id="{D2929CB1-0E3C-4B2D-ADC5-0154FB33B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697761" y="5717906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n 6" descr="Niño leyendo con osito de peluche">
            <a:extLst>
              <a:ext uri="{FF2B5EF4-FFF2-40B4-BE49-F238E27FC236}">
                <a16:creationId xmlns:a16="http://schemas.microsoft.com/office/drawing/2014/main" id="{94942629-CF93-4E81-3FB4-0761ADF6F7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5624" r="7625" b="-1"/>
          <a:stretch/>
        </p:blipFill>
        <p:spPr>
          <a:xfrm>
            <a:off x="631840" y="598720"/>
            <a:ext cx="5178249" cy="5178249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5F2F0C84-BE8C-4DC2-A6D3-30349A801D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520513" y="6258756"/>
            <a:ext cx="1565940" cy="599245"/>
          </a:xfrm>
          <a:custGeom>
            <a:avLst/>
            <a:gdLst>
              <a:gd name="connsiteX0" fmla="*/ 782970 w 1565940"/>
              <a:gd name="connsiteY0" fmla="*/ 0 h 599245"/>
              <a:gd name="connsiteX1" fmla="*/ 1528042 w 1565940"/>
              <a:gd name="connsiteY1" fmla="*/ 480469 h 599245"/>
              <a:gd name="connsiteX2" fmla="*/ 1565940 w 1565940"/>
              <a:gd name="connsiteY2" fmla="*/ 599245 h 599245"/>
              <a:gd name="connsiteX3" fmla="*/ 0 w 1565940"/>
              <a:gd name="connsiteY3" fmla="*/ 599245 h 599245"/>
              <a:gd name="connsiteX4" fmla="*/ 37898 w 1565940"/>
              <a:gd name="connsiteY4" fmla="*/ 480469 h 599245"/>
              <a:gd name="connsiteX5" fmla="*/ 782970 w 1565940"/>
              <a:gd name="connsiteY5" fmla="*/ 0 h 5992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65940" h="599245">
                <a:moveTo>
                  <a:pt x="782970" y="0"/>
                </a:moveTo>
                <a:cubicBezTo>
                  <a:pt x="1117910" y="0"/>
                  <a:pt x="1405287" y="198118"/>
                  <a:pt x="1528042" y="480469"/>
                </a:cubicBezTo>
                <a:lnTo>
                  <a:pt x="1565940" y="599245"/>
                </a:lnTo>
                <a:lnTo>
                  <a:pt x="0" y="599245"/>
                </a:lnTo>
                <a:lnTo>
                  <a:pt x="37898" y="480469"/>
                </a:lnTo>
                <a:cubicBezTo>
                  <a:pt x="160653" y="198118"/>
                  <a:pt x="448030" y="0"/>
                  <a:pt x="78297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CD9738B-A83C-87D1-C1C1-23C4665AC89E}"/>
              </a:ext>
            </a:extLst>
          </p:cNvPr>
          <p:cNvSpPr txBox="1"/>
          <p:nvPr/>
        </p:nvSpPr>
        <p:spPr>
          <a:xfrm>
            <a:off x="1585711" y="6023555"/>
            <a:ext cx="2495282" cy="7232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spcAft>
                <a:spcPts val="600"/>
              </a:spcAft>
            </a:pPr>
            <a:r>
              <a:rPr lang="es-ES" b="1" dirty="0">
                <a:solidFill>
                  <a:schemeClr val="accent5"/>
                </a:solidFill>
                <a:latin typeface="Cambria"/>
                <a:ea typeface="Cambria"/>
              </a:rPr>
              <a:t>Beatriz Ortiz </a:t>
            </a:r>
            <a:r>
              <a:rPr lang="es-ES" b="1" err="1">
                <a:solidFill>
                  <a:schemeClr val="accent5"/>
                </a:solidFill>
                <a:latin typeface="Cambria"/>
                <a:ea typeface="Cambria"/>
              </a:rPr>
              <a:t>Mingot</a:t>
            </a:r>
            <a:endParaRPr lang="es-ES" b="1">
              <a:solidFill>
                <a:schemeClr val="accent5"/>
              </a:solidFill>
              <a:latin typeface="Cambria"/>
              <a:ea typeface="Cambria"/>
            </a:endParaRPr>
          </a:p>
          <a:p>
            <a:pPr>
              <a:spcAft>
                <a:spcPts val="600"/>
              </a:spcAft>
            </a:pPr>
            <a:r>
              <a:rPr lang="es-ES" b="1" dirty="0">
                <a:solidFill>
                  <a:schemeClr val="accent5"/>
                </a:solidFill>
                <a:latin typeface="Cambria"/>
                <a:ea typeface="Cambria"/>
              </a:rPr>
              <a:t>2ºCiclo E.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4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hapesVTI">
  <a:themeElements>
    <a:clrScheme name="SketchyVTI">
      <a:dk1>
        <a:srgbClr val="000000"/>
      </a:dk1>
      <a:lt1>
        <a:srgbClr val="FFFFFF"/>
      </a:lt1>
      <a:dk2>
        <a:srgbClr val="281B10"/>
      </a:dk2>
      <a:lt2>
        <a:srgbClr val="FFF9F5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E50CBC"/>
      </a:hlink>
      <a:folHlink>
        <a:srgbClr val="6257FF"/>
      </a:folHlink>
    </a:clrScheme>
    <a:fontScheme name="Festival">
      <a:majorFont>
        <a:latin typeface="Tw Cen M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Panorámica</PresentationFormat>
  <Paragraphs>0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ShapesVTI</vt:lpstr>
      <vt:lpstr>Instrucciones para realizar tu espacio de aprendizaje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/>
  <cp:lastModifiedBy/>
  <cp:revision>111</cp:revision>
  <dcterms:created xsi:type="dcterms:W3CDTF">2023-05-31T15:51:52Z</dcterms:created>
  <dcterms:modified xsi:type="dcterms:W3CDTF">2023-05-31T16:14:35Z</dcterms:modified>
</cp:coreProperties>
</file>