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DBCA5-1B3D-10AA-9C78-CB346CD8656F}" v="33" dt="2023-05-31T15:53:37.311"/>
    <p1510:client id="{E42CB1FC-E1CF-862D-65F7-01654C12F975}" v="355" dt="2023-05-31T16:13:58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5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26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02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8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99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9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45" r:id="rId6"/>
    <p:sldLayoutId id="2147483841" r:id="rId7"/>
    <p:sldLayoutId id="2147483842" r:id="rId8"/>
    <p:sldLayoutId id="2147483843" r:id="rId9"/>
    <p:sldLayoutId id="2147483844" r:id="rId10"/>
    <p:sldLayoutId id="21474838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5449" y="353611"/>
            <a:ext cx="5646167" cy="10723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err="1">
                <a:solidFill>
                  <a:schemeClr val="accent2"/>
                </a:solidFill>
              </a:rPr>
              <a:t>Instrucciones</a:t>
            </a:r>
            <a:r>
              <a:rPr lang="en-US" sz="3600" dirty="0">
                <a:solidFill>
                  <a:schemeClr val="accent2"/>
                </a:solidFill>
              </a:rPr>
              <a:t> para </a:t>
            </a:r>
            <a:r>
              <a:rPr lang="en-US" sz="3600" err="1">
                <a:solidFill>
                  <a:schemeClr val="accent2"/>
                </a:solidFill>
              </a:rPr>
              <a:t>realizar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err="1">
                <a:solidFill>
                  <a:schemeClr val="accent2"/>
                </a:solidFill>
              </a:rPr>
              <a:t>tu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err="1">
                <a:solidFill>
                  <a:schemeClr val="accent2"/>
                </a:solidFill>
              </a:rPr>
              <a:t>espacio</a:t>
            </a:r>
            <a:r>
              <a:rPr lang="en-US" sz="3600" dirty="0">
                <a:solidFill>
                  <a:schemeClr val="accent2"/>
                </a:solidFill>
              </a:rPr>
              <a:t> de </a:t>
            </a:r>
            <a:r>
              <a:rPr lang="en-US" sz="3600" err="1">
                <a:solidFill>
                  <a:schemeClr val="accent2"/>
                </a:solidFill>
              </a:rPr>
              <a:t>aprendizaje</a:t>
            </a:r>
            <a:endParaRPr lang="en-US" sz="360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8123" y="1872169"/>
            <a:ext cx="5764226" cy="21892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b="1" err="1">
                <a:solidFill>
                  <a:schemeClr val="accent1"/>
                </a:solidFill>
                <a:latin typeface="Cambria"/>
                <a:ea typeface="Cambria"/>
              </a:rPr>
              <a:t>Asegúrate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de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entender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bien lo que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debes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err="1">
                <a:solidFill>
                  <a:schemeClr val="accent1"/>
                </a:solidFill>
                <a:latin typeface="Cambria"/>
                <a:ea typeface="Cambria"/>
              </a:rPr>
              <a:t>hacer</a:t>
            </a:r>
            <a:r>
              <a:rPr lang="en-US" sz="1800" b="1" dirty="0">
                <a:solidFill>
                  <a:schemeClr val="accent1"/>
                </a:solidFill>
                <a:latin typeface="Cambria"/>
                <a:ea typeface="Cambria"/>
              </a:rPr>
              <a:t>.</a:t>
            </a:r>
            <a:endParaRPr lang="es-ES" sz="1800">
              <a:solidFill>
                <a:schemeClr val="accent1"/>
              </a:solidFill>
              <a:latin typeface="Cambria"/>
              <a:ea typeface="Cambria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b="1" dirty="0">
                <a:solidFill>
                  <a:schemeClr val="accent1"/>
                </a:solidFill>
                <a:latin typeface="Cambria"/>
                <a:ea typeface="Cambria"/>
              </a:rPr>
              <a:t>Es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obligatorio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jugar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hasta la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actividad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número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3,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si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al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llegar</a:t>
            </a:r>
            <a:r>
              <a:rPr lang="en-US" sz="1800" b="1" dirty="0">
                <a:solidFill>
                  <a:schemeClr val="accent1"/>
                </a:solidFill>
                <a:latin typeface="Cambria"/>
                <a:ea typeface="Cambria"/>
              </a:rPr>
              <a:t> hasta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esta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actividad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has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encontrado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dificultades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puedes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descansar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en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el</a:t>
            </a:r>
            <a:r>
              <a:rPr lang="en-US" sz="1800" b="1" dirty="0">
                <a:solidFill>
                  <a:schemeClr val="accent1"/>
                </a:solidFill>
                <a:latin typeface="Cambria"/>
                <a:ea typeface="Cambria"/>
              </a:rPr>
              <a:t> </a:t>
            </a:r>
            <a:r>
              <a:rPr lang="en-US" sz="1800" b="1" dirty="0" err="1">
                <a:solidFill>
                  <a:schemeClr val="accent1"/>
                </a:solidFill>
                <a:latin typeface="Cambria"/>
                <a:ea typeface="Cambria"/>
              </a:rPr>
              <a:t>Repostaje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.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Después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,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podrás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continuar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hasta la meta o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volver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a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repasar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las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actividades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donde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has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encontrados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mayores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dirty="0" err="1">
                <a:solidFill>
                  <a:schemeClr val="accent1"/>
                </a:solidFill>
                <a:latin typeface="Cambria"/>
                <a:ea typeface="Cambria"/>
              </a:rPr>
              <a:t>obstáculos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.</a:t>
            </a:r>
            <a:endParaRPr lang="en-US" sz="1800" b="1" dirty="0">
              <a:solidFill>
                <a:schemeClr val="accent1"/>
              </a:solidFill>
              <a:latin typeface="Cambria"/>
              <a:ea typeface="Cambria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b="1" err="1">
                <a:solidFill>
                  <a:schemeClr val="accent1"/>
                </a:solidFill>
                <a:latin typeface="Cambria"/>
                <a:ea typeface="Cambria"/>
              </a:rPr>
              <a:t>Asegúrate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de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disfrutar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del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juego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, se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trata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de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aprender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mientras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te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diviertes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, no de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llegar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</a:t>
            </a:r>
            <a:r>
              <a:rPr lang="en-US" sz="1800" b="1" cap="none" err="1">
                <a:solidFill>
                  <a:schemeClr val="accent1"/>
                </a:solidFill>
                <a:latin typeface="Cambria"/>
                <a:ea typeface="Cambria"/>
              </a:rPr>
              <a:t>el</a:t>
            </a:r>
            <a:r>
              <a:rPr lang="en-US" sz="1800" b="1" cap="none" dirty="0">
                <a:solidFill>
                  <a:schemeClr val="accent1"/>
                </a:solidFill>
                <a:latin typeface="Cambria"/>
                <a:ea typeface="Cambria"/>
              </a:rPr>
              <a:t> primero.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6" descr="Niño leyendo con osito de peluche">
            <a:extLst>
              <a:ext uri="{FF2B5EF4-FFF2-40B4-BE49-F238E27FC236}">
                <a16:creationId xmlns:a16="http://schemas.microsoft.com/office/drawing/2014/main" id="{94942629-CF93-4E81-3FB4-0761ADF6F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4" r="7625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D9738B-A83C-87D1-C1C1-23C4665AC89E}"/>
              </a:ext>
            </a:extLst>
          </p:cNvPr>
          <p:cNvSpPr txBox="1"/>
          <p:nvPr/>
        </p:nvSpPr>
        <p:spPr>
          <a:xfrm>
            <a:off x="1585711" y="6023555"/>
            <a:ext cx="2495282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chemeClr val="accent5"/>
                </a:solidFill>
                <a:latin typeface="Cambria"/>
                <a:ea typeface="Cambria"/>
              </a:rPr>
              <a:t>Beatriz Ortiz </a:t>
            </a:r>
            <a:r>
              <a:rPr lang="es-ES" b="1" err="1">
                <a:solidFill>
                  <a:schemeClr val="accent5"/>
                </a:solidFill>
                <a:latin typeface="Cambria"/>
                <a:ea typeface="Cambria"/>
              </a:rPr>
              <a:t>Mingot</a:t>
            </a:r>
            <a:endParaRPr lang="es-ES" b="1">
              <a:solidFill>
                <a:schemeClr val="accent5"/>
              </a:solidFill>
              <a:latin typeface="Cambria"/>
              <a:ea typeface="Cambria"/>
            </a:endParaRPr>
          </a:p>
          <a:p>
            <a:pPr>
              <a:spcAft>
                <a:spcPts val="600"/>
              </a:spcAft>
            </a:pPr>
            <a:r>
              <a:rPr lang="es-ES" b="1" dirty="0">
                <a:solidFill>
                  <a:schemeClr val="accent5"/>
                </a:solidFill>
                <a:latin typeface="Cambria"/>
                <a:ea typeface="Cambria"/>
              </a:rPr>
              <a:t>2ºCiclo E. Infantil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hapesVTI">
  <a:themeElements>
    <a:clrScheme name="SketchyVTI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ShapesVTI</vt:lpstr>
      <vt:lpstr>Instrucciones para realizar tu espacio de 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111</cp:revision>
  <dcterms:created xsi:type="dcterms:W3CDTF">2023-05-31T15:51:52Z</dcterms:created>
  <dcterms:modified xsi:type="dcterms:W3CDTF">2023-05-31T16:14:35Z</dcterms:modified>
</cp:coreProperties>
</file>