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18"/>
  </p:notes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84" d="100"/>
          <a:sy n="84" d="100"/>
        </p:scale>
        <p:origin x="-13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C8240-E963-C340-AA2E-EC74BE48D62E}" type="datetimeFigureOut">
              <a:rPr lang="fr-FR" smtClean="0"/>
              <a:pPr/>
              <a:t>9/01/23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E55DE-64B0-2C49-849D-500B01AE8BB9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Faire participer</a:t>
            </a:r>
            <a:r>
              <a:rPr lang="fr-FR" baseline="0" dirty="0" smtClean="0"/>
              <a:t> les élèves : ceux qui répondent doivent venir au tableau et essayer de situer la ville en question sur la carte, projetée.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E55DE-64B0-2C49-849D-500B01AE8BB9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Ici, je parle du club de foot</a:t>
            </a:r>
            <a:r>
              <a:rPr lang="fr-FR" baseline="0" dirty="0" smtClean="0"/>
              <a:t> de ma famille,</a:t>
            </a:r>
            <a:r>
              <a:rPr lang="fr-FR" baseline="0" dirty="0" smtClean="0"/>
              <a:t> l’AJA (club de la ville d’Auxerre.) </a:t>
            </a:r>
            <a:r>
              <a:rPr lang="fr-FR" baseline="0" dirty="0" smtClean="0"/>
              <a:t>Je parle un peu de la Bourgogne. Puis je demande aux élèves quels clubs français ils connaissent, et les villes auxquelles ils sont associés.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E55DE-64B0-2C49-849D-500B01AE8BB9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Quizz sur Paris : nommer les monuments</a:t>
            </a:r>
            <a:r>
              <a:rPr lang="fr-FR" baseline="0" dirty="0" smtClean="0"/>
              <a:t> en photo. Pouvez-vous nommer d’autres monuments parisiens 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E55DE-64B0-2C49-849D-500B01AE8BB9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Mon quartier : Belleville. J’explique ici le système</a:t>
            </a:r>
            <a:r>
              <a:rPr lang="fr-FR" baseline="0" dirty="0" smtClean="0"/>
              <a:t> en escargot des arrondissements parisiens et leur demande de repérer quelques monuments notables.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E55DE-64B0-2C49-849D-500B01AE8BB9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Je parle</a:t>
            </a:r>
            <a:r>
              <a:rPr lang="fr-FR" baseline="0" dirty="0" smtClean="0"/>
              <a:t> brièvement de mon frère et de ma sœur, puis fais participer les élèves : qui a un frère ? Qui a une sœur ? Comment s’appellent-ils (elles), quel est leur âge …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E55DE-64B0-2C49-849D-500B01AE8BB9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Je le fais sous forme de quizz : qui peut me nommer ces activités 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E55DE-64B0-2C49-849D-500B01AE8BB9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Même principe que ce que j’aime.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E55DE-64B0-2C49-849D-500B01AE8BB9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Je fais nommer ces professions par</a:t>
            </a:r>
            <a:r>
              <a:rPr lang="fr-FR" baseline="0" dirty="0" smtClean="0"/>
              <a:t> les élèves. Quelles autres professions connaissent-ils 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E55DE-64B0-2C49-849D-500B01AE8BB9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E55DE-64B0-2C49-849D-500B01AE8BB9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8632-8EC0-7644-A42F-10E6374E6BC5}" type="datetimeFigureOut">
              <a:rPr lang="fr-FR" smtClean="0"/>
              <a:pPr/>
              <a:t>9/01/23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508FD-A3CF-704A-ABAB-F7A627F4750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8632-8EC0-7644-A42F-10E6374E6BC5}" type="datetimeFigureOut">
              <a:rPr lang="fr-FR" smtClean="0"/>
              <a:pPr/>
              <a:t>9/01/23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508FD-A3CF-704A-ABAB-F7A627F4750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8632-8EC0-7644-A42F-10E6374E6BC5}" type="datetimeFigureOut">
              <a:rPr lang="fr-FR" smtClean="0"/>
              <a:pPr/>
              <a:t>9/01/23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508FD-A3CF-704A-ABAB-F7A627F4750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8632-8EC0-7644-A42F-10E6374E6BC5}" type="datetimeFigureOut">
              <a:rPr lang="fr-FR" smtClean="0"/>
              <a:pPr/>
              <a:t>9/01/23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508FD-A3CF-704A-ABAB-F7A627F4750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8632-8EC0-7644-A42F-10E6374E6BC5}" type="datetimeFigureOut">
              <a:rPr lang="fr-FR" smtClean="0"/>
              <a:pPr/>
              <a:t>9/01/23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508FD-A3CF-704A-ABAB-F7A627F4750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8632-8EC0-7644-A42F-10E6374E6BC5}" type="datetimeFigureOut">
              <a:rPr lang="fr-FR" smtClean="0"/>
              <a:pPr/>
              <a:t>9/01/23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508FD-A3CF-704A-ABAB-F7A627F4750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8632-8EC0-7644-A42F-10E6374E6BC5}" type="datetimeFigureOut">
              <a:rPr lang="fr-FR" smtClean="0"/>
              <a:pPr/>
              <a:t>9/01/23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508FD-A3CF-704A-ABAB-F7A627F4750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8632-8EC0-7644-A42F-10E6374E6BC5}" type="datetimeFigureOut">
              <a:rPr lang="fr-FR" smtClean="0"/>
              <a:pPr/>
              <a:t>9/01/23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508FD-A3CF-704A-ABAB-F7A627F4750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8632-8EC0-7644-A42F-10E6374E6BC5}" type="datetimeFigureOut">
              <a:rPr lang="fr-FR" smtClean="0"/>
              <a:pPr/>
              <a:t>9/01/23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508FD-A3CF-704A-ABAB-F7A627F4750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8632-8EC0-7644-A42F-10E6374E6BC5}" type="datetimeFigureOut">
              <a:rPr lang="fr-FR" smtClean="0"/>
              <a:pPr/>
              <a:t>9/01/23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508FD-A3CF-704A-ABAB-F7A627F4750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8632-8EC0-7644-A42F-10E6374E6BC5}" type="datetimeFigureOut">
              <a:rPr lang="fr-FR" smtClean="0"/>
              <a:pPr/>
              <a:t>9/01/23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508FD-A3CF-704A-ABAB-F7A627F4750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28632-8EC0-7644-A42F-10E6374E6BC5}" type="datetimeFigureOut">
              <a:rPr lang="fr-FR" smtClean="0"/>
              <a:pPr/>
              <a:t>9/01/23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508FD-A3CF-704A-ABAB-F7A627F47500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85800"/>
            <a:ext cx="9144000" cy="51435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1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4128</TotalTime>
  <Words>202</Words>
  <Application>Microsoft Macintosh PowerPoint</Application>
  <PresentationFormat>Présentation à l'écran (4:3)</PresentationFormat>
  <Paragraphs>17</Paragraphs>
  <Slides>16</Slides>
  <Notes>9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Eloise</dc:creator>
  <cp:lastModifiedBy>Eloise</cp:lastModifiedBy>
  <cp:revision>21</cp:revision>
  <dcterms:created xsi:type="dcterms:W3CDTF">2023-01-09T20:32:28Z</dcterms:created>
  <dcterms:modified xsi:type="dcterms:W3CDTF">2023-01-09T20:33:59Z</dcterms:modified>
</cp:coreProperties>
</file>