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46592-B196-403A-62BD-4C1DD6DE9AD1}" v="81" dt="2023-10-31T18:28:34.815"/>
    <p1510:client id="{CAA9CD02-6F37-FF63-6A6D-9AB2795941EF}" v="480" dt="2023-10-31T14:29:34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Concepto de idea de bombilla">
            <a:extLst>
              <a:ext uri="{FF2B5EF4-FFF2-40B4-BE49-F238E27FC236}">
                <a16:creationId xmlns:a16="http://schemas.microsoft.com/office/drawing/2014/main" id="{7864A770-F941-86F1-4AAC-CFEC3523A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831" y="742858"/>
            <a:ext cx="8346164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A1DF5E-9475-690F-A369-E7043565052E}"/>
              </a:ext>
            </a:extLst>
          </p:cNvPr>
          <p:cNvSpPr txBox="1"/>
          <p:nvPr/>
        </p:nvSpPr>
        <p:spPr>
          <a:xfrm>
            <a:off x="1411032" y="205300"/>
            <a:ext cx="90878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latin typeface="Consolas"/>
                <a:cs typeface="Calibri"/>
              </a:rPr>
              <a:t>INTRUCCIONES PARA RELIZAR TU ESAPACIO DE ACTIVIDADES</a:t>
            </a:r>
            <a:endParaRPr lang="es-ES" sz="2400" b="1" dirty="0">
              <a:latin typeface="Consola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4C2906-094D-6B86-785A-2B3B33B9D706}"/>
              </a:ext>
            </a:extLst>
          </p:cNvPr>
          <p:cNvSpPr txBox="1"/>
          <p:nvPr/>
        </p:nvSpPr>
        <p:spPr>
          <a:xfrm>
            <a:off x="5525179" y="1417637"/>
            <a:ext cx="429093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>
                <a:latin typeface="Consolas"/>
                <a:cs typeface="Calibri"/>
              </a:rPr>
              <a:t>Pequeños exploradores de la Tierra, escuchar atentamente las instrucciones del juego que a continuación realizaremos, queremos saber todo lo que habéis aprendido, sobre cómo cuidar nuestro planeta, la Tierra. Abrir bien las orejitas y atentos.</a:t>
            </a:r>
            <a:endParaRPr lang="es-ES"/>
          </a:p>
        </p:txBody>
      </p:sp>
      <p:pic>
        <p:nvPicPr>
          <p:cNvPr id="2" name="Audio Introducción">
            <a:hlinkClick r:id="" action="ppaction://media"/>
            <a:extLst>
              <a:ext uri="{FF2B5EF4-FFF2-40B4-BE49-F238E27FC236}">
                <a16:creationId xmlns:a16="http://schemas.microsoft.com/office/drawing/2014/main" id="{754A8195-C107-641E-C5AE-5818D48E3B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0180" y="4389092"/>
            <a:ext cx="730250" cy="73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04FE7DB7-6B77-456E-9093-AED47DBAD3A1}"/>
              </a:ext>
            </a:extLst>
          </p:cNvPr>
          <p:cNvSpPr/>
          <p:nvPr/>
        </p:nvSpPr>
        <p:spPr>
          <a:xfrm rot="16200000">
            <a:off x="6234043" y="3125302"/>
            <a:ext cx="1236870" cy="327991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77F5B4-F9E3-7028-2E31-5D48B9942068}"/>
              </a:ext>
            </a:extLst>
          </p:cNvPr>
          <p:cNvSpPr txBox="1"/>
          <p:nvPr/>
        </p:nvSpPr>
        <p:spPr>
          <a:xfrm>
            <a:off x="5659782" y="4527826"/>
            <a:ext cx="2004391" cy="46166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>
                <a:solidFill>
                  <a:schemeClr val="bg1"/>
                </a:solidFill>
                <a:cs typeface="Calibri"/>
              </a:rPr>
              <a:t>ESCÚCHAME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272334-D3DA-91A9-93B4-749E9F088641}"/>
              </a:ext>
            </a:extLst>
          </p:cNvPr>
          <p:cNvSpPr txBox="1"/>
          <p:nvPr/>
        </p:nvSpPr>
        <p:spPr>
          <a:xfrm>
            <a:off x="8232913" y="5836478"/>
            <a:ext cx="39590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Consolas"/>
                <a:ea typeface="Calibri"/>
                <a:cs typeface="Calibri"/>
              </a:rPr>
              <a:t>SARA MATÍAS NIETO</a:t>
            </a:r>
          </a:p>
          <a:p>
            <a:r>
              <a:rPr lang="es-ES" b="1" dirty="0">
                <a:latin typeface="Consolas"/>
                <a:ea typeface="Calibri"/>
                <a:cs typeface="Calibri"/>
              </a:rPr>
              <a:t>3ºEI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82</cp:revision>
  <dcterms:created xsi:type="dcterms:W3CDTF">2023-10-31T09:17:45Z</dcterms:created>
  <dcterms:modified xsi:type="dcterms:W3CDTF">2023-10-31T18:33:00Z</dcterms:modified>
</cp:coreProperties>
</file>