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1B1E3-80DF-4A7D-8636-B34D8BE3D619}" v="7" dt="2023-06-06T22:47:57.187"/>
    <p1510:client id="{3F280EC8-4855-ED60-FFC9-2D374CB7C427}" v="201" dt="2023-06-09T02:48:22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45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2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64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79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7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39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87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37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48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76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97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6/8/2023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4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duca2madrid-my.sharepoint.com/personal/jmvecina_educa_madrid_org/Documents/Vinculo%202.pptx" TargetMode="External"/><Relationship Id="rId13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hyperlink" Target="https://es.wikipedia.org/wiki/Archivo:Tri%C3%A1ngulo_rect%C3%A1ngulo_escaleno.svg" TargetMode="External"/><Relationship Id="rId12" Type="http://schemas.openxmlformats.org/officeDocument/2006/relationships/hyperlink" Target="https://educa2madrid-my.sharepoint.com/personal/jmvecina_educa_madrid_org/_layouts/15/doc.aspx?sourcedoc=%7b0875867e-7bc7-459f-880b-589112d70d04%7d&amp;action=edit" TargetMode="External"/><Relationship Id="rId2" Type="http://schemas.openxmlformats.org/officeDocument/2006/relationships/slideLayout" Target="../slideLayouts/slideLayout1.xml"/><Relationship Id="rId16" Type="http://schemas.openxmlformats.org/officeDocument/2006/relationships/hyperlink" Target="https://educa2madrid-my.sharepoint.com/personal/jmvecina_educa_madrid_org/_layouts/15/doc.aspx?sourcedoc=%7b126d4064-cd61-42c1-b1c3-e4b8f1f44c42%7d&amp;action=edit" TargetMode="External"/><Relationship Id="rId1" Type="http://schemas.openxmlformats.org/officeDocument/2006/relationships/video" Target="https://www.youtube.com/embed/2yfkEAt2ew0?feature=oembed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4.jpeg"/><Relationship Id="rId5" Type="http://schemas.openxmlformats.org/officeDocument/2006/relationships/hyperlink" Target="https://educa2madrid-my.sharepoint.com/personal/jmvecina_educa_madrid_org/Documents/Vinculo%201.pptx" TargetMode="External"/><Relationship Id="rId15" Type="http://schemas.openxmlformats.org/officeDocument/2006/relationships/image" Target="../media/image6.jpeg"/><Relationship Id="rId10" Type="http://schemas.openxmlformats.org/officeDocument/2006/relationships/hyperlink" Target="https://educa2madrid-my.sharepoint.com/personal/jmvecina_educa_madrid_org/_layouts/15/doc.aspx?sourcedoc=%7bb25851b2-7d4d-4683-b2d5-d35025770acd%7d&amp;action=edit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s://educa2madrid-my.sharepoint.com/personal/jmvecina_educa_madrid_org/_layouts/15/doc.aspx?sourcedoc=%7b8f570436-2c56-4211-9b50-11916e351cf7%7d&amp;action=edit" TargetMode="External"/><Relationship Id="rId14" Type="http://schemas.openxmlformats.org/officeDocument/2006/relationships/hyperlink" Target="https://educa2madrid-my.sharepoint.com/personal/jmvecina_educa_madrid_org/_layouts/15/doc.aspx?sourcedoc=%7b25dad4e9-4afe-47b9-814c-72f44904e605%7d&amp;action=ed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3C1207-D1C8-49E3-8837-E2B89D366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Luces de láser de neón alineadas para formar un triángulo">
            <a:extLst>
              <a:ext uri="{FF2B5EF4-FFF2-40B4-BE49-F238E27FC236}">
                <a16:creationId xmlns:a16="http://schemas.microsoft.com/office/drawing/2014/main" id="{B1A29525-1071-1571-6E08-6066E220D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8916" b="1085"/>
          <a:stretch/>
        </p:blipFill>
        <p:spPr>
          <a:xfrm>
            <a:off x="0" y="-356802"/>
            <a:ext cx="12191999" cy="685799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0476F4D-FCE3-425E-A506-1D0AE8E661EF}"/>
              </a:ext>
            </a:extLst>
          </p:cNvPr>
          <p:cNvSpPr txBox="1"/>
          <p:nvPr/>
        </p:nvSpPr>
        <p:spPr>
          <a:xfrm>
            <a:off x="379828" y="661182"/>
            <a:ext cx="3362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ESPACIO DE ACTIVIDADES CON RITMO DE APRENDIZAJE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A902AB-356D-4268-B6BC-FDD186A43E1B}"/>
              </a:ext>
            </a:extLst>
          </p:cNvPr>
          <p:cNvSpPr txBox="1"/>
          <p:nvPr/>
        </p:nvSpPr>
        <p:spPr>
          <a:xfrm>
            <a:off x="379828" y="5020380"/>
            <a:ext cx="2855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JOSÉ MARÍA VECINA JIMÉNEZ</a:t>
            </a:r>
          </a:p>
          <a:p>
            <a:r>
              <a:rPr lang="es-ES" sz="1400" dirty="0"/>
              <a:t>MATEMÁTICAS 1º/2º ESO</a:t>
            </a:r>
          </a:p>
        </p:txBody>
      </p:sp>
      <p:pic>
        <p:nvPicPr>
          <p:cNvPr id="10" name="Imagen 9" descr="Un rompecabezas de madera">
            <a:extLst>
              <a:ext uri="{FF2B5EF4-FFF2-40B4-BE49-F238E27FC236}">
                <a16:creationId xmlns:a16="http://schemas.microsoft.com/office/drawing/2014/main" id="{BDBAFB61-3995-4B8B-8F63-4AE6830E1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91" y="956603"/>
            <a:ext cx="984149" cy="6560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2E8B196-83E7-4BFD-A911-C33D8BBFFAF0}"/>
              </a:ext>
            </a:extLst>
          </p:cNvPr>
          <p:cNvSpPr txBox="1"/>
          <p:nvPr/>
        </p:nvSpPr>
        <p:spPr>
          <a:xfrm>
            <a:off x="8482818" y="1314400"/>
            <a:ext cx="168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5"/>
              </a:rPr>
              <a:t>Actividad</a:t>
            </a:r>
            <a:r>
              <a:rPr lang="es-ES" dirty="0"/>
              <a:t> 1</a:t>
            </a:r>
          </a:p>
        </p:txBody>
      </p:sp>
      <p:pic>
        <p:nvPicPr>
          <p:cNvPr id="13" name="Imagen 12" descr="Forma&#10;&#10;Descripción generada automáticamente">
            <a:extLst>
              <a:ext uri="{FF2B5EF4-FFF2-40B4-BE49-F238E27FC236}">
                <a16:creationId xmlns:a16="http://schemas.microsoft.com/office/drawing/2014/main" id="{A6165F13-CF69-4C72-A57B-F66A5EDE95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117017" y="1482566"/>
            <a:ext cx="2173458" cy="217345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5380D0F-CB46-4C76-B36B-5018EA5E9560}"/>
              </a:ext>
            </a:extLst>
          </p:cNvPr>
          <p:cNvSpPr txBox="1"/>
          <p:nvPr/>
        </p:nvSpPr>
        <p:spPr>
          <a:xfrm>
            <a:off x="8482818" y="2352448"/>
            <a:ext cx="139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8"/>
              </a:rPr>
              <a:t>Actividad</a:t>
            </a:r>
            <a:r>
              <a:rPr lang="es-ES" dirty="0"/>
              <a:t>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148EE9-941F-2086-0567-58729711611B}"/>
              </a:ext>
            </a:extLst>
          </p:cNvPr>
          <p:cNvSpPr txBox="1"/>
          <p:nvPr/>
        </p:nvSpPr>
        <p:spPr>
          <a:xfrm>
            <a:off x="8245928" y="312964"/>
            <a:ext cx="17553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 </a:t>
            </a:r>
            <a:r>
              <a:rPr lang="en-US" dirty="0">
                <a:hlinkClick r:id="rId9"/>
              </a:rPr>
              <a:t>Instrucciones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51EFBE-135D-1E7D-5682-6739953415AD}"/>
              </a:ext>
            </a:extLst>
          </p:cNvPr>
          <p:cNvSpPr txBox="1"/>
          <p:nvPr/>
        </p:nvSpPr>
        <p:spPr>
          <a:xfrm>
            <a:off x="8912678" y="3565071"/>
            <a:ext cx="16872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10"/>
              </a:rPr>
              <a:t>Actividad</a:t>
            </a:r>
            <a:r>
              <a:rPr lang="en-US"/>
              <a:t> 3</a:t>
            </a:r>
          </a:p>
        </p:txBody>
      </p:sp>
      <p:pic>
        <p:nvPicPr>
          <p:cNvPr id="8" name="Online Media 7" title="TEOREMA DE PITÁGORAS Super facil">
            <a:hlinkClick r:id="" action="ppaction://media"/>
            <a:extLst>
              <a:ext uri="{FF2B5EF4-FFF2-40B4-BE49-F238E27FC236}">
                <a16:creationId xmlns:a16="http://schemas.microsoft.com/office/drawing/2014/main" id="{AAE3EC09-B183-0FBC-91A5-E9BB53E408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10377714" y="3364593"/>
            <a:ext cx="1669143" cy="9724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0DF152-B056-90D8-A146-327CA0292EE1}"/>
              </a:ext>
            </a:extLst>
          </p:cNvPr>
          <p:cNvSpPr txBox="1"/>
          <p:nvPr/>
        </p:nvSpPr>
        <p:spPr>
          <a:xfrm>
            <a:off x="9130392" y="4898572"/>
            <a:ext cx="15103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12"/>
              </a:rPr>
              <a:t>Actividad</a:t>
            </a:r>
            <a:r>
              <a:rPr lang="en-US"/>
              <a:t> 4</a:t>
            </a: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19B45C52-429B-93BD-15C6-7B090E7D69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02686" y="4450545"/>
            <a:ext cx="1504950" cy="8960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5314F47-A62E-091B-A9CB-8F7CBE7D4741}"/>
              </a:ext>
            </a:extLst>
          </p:cNvPr>
          <p:cNvSpPr txBox="1"/>
          <p:nvPr/>
        </p:nvSpPr>
        <p:spPr>
          <a:xfrm>
            <a:off x="9320893" y="5946321"/>
            <a:ext cx="15512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14"/>
              </a:rPr>
              <a:t>Actividad</a:t>
            </a:r>
            <a:r>
              <a:rPr lang="en-US"/>
              <a:t> 5</a:t>
            </a: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EE5BFA84-BE7F-A814-464A-5CD8C5B3601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57844" y="5445577"/>
            <a:ext cx="1070884" cy="8654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C2A3E89-05BC-744A-A303-D0E361537EF5}"/>
              </a:ext>
            </a:extLst>
          </p:cNvPr>
          <p:cNvSpPr txBox="1"/>
          <p:nvPr/>
        </p:nvSpPr>
        <p:spPr>
          <a:xfrm>
            <a:off x="5551714" y="5769428"/>
            <a:ext cx="17008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hlinkClick r:id="rId16"/>
              </a:rPr>
              <a:t>Final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7053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20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GradientVTI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Vecina Jiménez, José María</dc:creator>
  <cp:lastModifiedBy>Vecina Jiménez, José María</cp:lastModifiedBy>
  <cp:revision>69</cp:revision>
  <dcterms:created xsi:type="dcterms:W3CDTF">2023-06-06T21:46:10Z</dcterms:created>
  <dcterms:modified xsi:type="dcterms:W3CDTF">2023-06-09T02:50:59Z</dcterms:modified>
</cp:coreProperties>
</file>