
<file path=[Content_Types].xml><?xml version="1.0" encoding="utf-8"?>
<Types xmlns="http://schemas.openxmlformats.org/package/2006/content-types">
  <Default Extension="doc" ContentType="application/msword"/>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6" r:id="rId10"/>
    <p:sldId id="261"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FD5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C8264F-271F-4B21-9CDB-F18F92252495}" v="173" dt="2020-03-23T14:28:46.866"/>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sé Moya" userId="1ff319568e6e245c" providerId="LiveId" clId="{76C8264F-271F-4B21-9CDB-F18F92252495}"/>
    <pc:docChg chg="undo custSel addSld delSld modSld sldOrd">
      <pc:chgData name="José Moya" userId="1ff319568e6e245c" providerId="LiveId" clId="{76C8264F-271F-4B21-9CDB-F18F92252495}" dt="2020-03-23T14:29:38.489" v="2250" actId="20577"/>
      <pc:docMkLst>
        <pc:docMk/>
      </pc:docMkLst>
      <pc:sldChg chg="modSp">
        <pc:chgData name="José Moya" userId="1ff319568e6e245c" providerId="LiveId" clId="{76C8264F-271F-4B21-9CDB-F18F92252495}" dt="2020-03-23T14:26:43.516" v="2215" actId="20577"/>
        <pc:sldMkLst>
          <pc:docMk/>
          <pc:sldMk cId="3765913304" sldId="256"/>
        </pc:sldMkLst>
        <pc:spChg chg="mod">
          <ac:chgData name="José Moya" userId="1ff319568e6e245c" providerId="LiveId" clId="{76C8264F-271F-4B21-9CDB-F18F92252495}" dt="2020-03-23T14:26:43.516" v="2215" actId="20577"/>
          <ac:spMkLst>
            <pc:docMk/>
            <pc:sldMk cId="3765913304" sldId="256"/>
            <ac:spMk id="3" creationId="{F47001F6-B3E0-4BF2-9DEA-48FA6A671CCF}"/>
          </ac:spMkLst>
        </pc:spChg>
      </pc:sldChg>
      <pc:sldChg chg="modSp">
        <pc:chgData name="José Moya" userId="1ff319568e6e245c" providerId="LiveId" clId="{76C8264F-271F-4B21-9CDB-F18F92252495}" dt="2020-03-23T14:28:32.765" v="2238" actId="20577"/>
        <pc:sldMkLst>
          <pc:docMk/>
          <pc:sldMk cId="1428157733" sldId="257"/>
        </pc:sldMkLst>
        <pc:spChg chg="mod">
          <ac:chgData name="José Moya" userId="1ff319568e6e245c" providerId="LiveId" clId="{76C8264F-271F-4B21-9CDB-F18F92252495}" dt="2020-03-23T14:28:32.765" v="2238" actId="20577"/>
          <ac:spMkLst>
            <pc:docMk/>
            <pc:sldMk cId="1428157733" sldId="257"/>
            <ac:spMk id="3" creationId="{3C832C24-7F92-4BE4-9112-A04AC2151E6B}"/>
          </ac:spMkLst>
        </pc:spChg>
      </pc:sldChg>
      <pc:sldChg chg="addSp delSp modSp delAnim">
        <pc:chgData name="José Moya" userId="1ff319568e6e245c" providerId="LiveId" clId="{76C8264F-271F-4B21-9CDB-F18F92252495}" dt="2020-03-23T13:11:36.462" v="370" actId="1076"/>
        <pc:sldMkLst>
          <pc:docMk/>
          <pc:sldMk cId="674152787" sldId="268"/>
        </pc:sldMkLst>
        <pc:spChg chg="mod">
          <ac:chgData name="José Moya" userId="1ff319568e6e245c" providerId="LiveId" clId="{76C8264F-271F-4B21-9CDB-F18F92252495}" dt="2020-03-23T12:33:19.911" v="1"/>
          <ac:spMkLst>
            <pc:docMk/>
            <pc:sldMk cId="674152787" sldId="268"/>
            <ac:spMk id="2" creationId="{F0B31141-37FA-4516-A7ED-B2199498FA97}"/>
          </ac:spMkLst>
        </pc:spChg>
        <pc:spChg chg="del">
          <ac:chgData name="José Moya" userId="1ff319568e6e245c" providerId="LiveId" clId="{76C8264F-271F-4B21-9CDB-F18F92252495}" dt="2020-03-23T12:31:59.576" v="0" actId="478"/>
          <ac:spMkLst>
            <pc:docMk/>
            <pc:sldMk cId="674152787" sldId="268"/>
            <ac:spMk id="3" creationId="{EAE55E53-DBFC-4652-9E2B-3E10FE3CAC8D}"/>
          </ac:spMkLst>
        </pc:spChg>
        <pc:spChg chg="del">
          <ac:chgData name="José Moya" userId="1ff319568e6e245c" providerId="LiveId" clId="{76C8264F-271F-4B21-9CDB-F18F92252495}" dt="2020-03-23T12:31:59.576" v="0" actId="478"/>
          <ac:spMkLst>
            <pc:docMk/>
            <pc:sldMk cId="674152787" sldId="268"/>
            <ac:spMk id="6" creationId="{9E69526C-D943-404E-9B07-7A68566F355E}"/>
          </ac:spMkLst>
        </pc:spChg>
        <pc:spChg chg="del">
          <ac:chgData name="José Moya" userId="1ff319568e6e245c" providerId="LiveId" clId="{76C8264F-271F-4B21-9CDB-F18F92252495}" dt="2020-03-23T12:31:59.576" v="0" actId="478"/>
          <ac:spMkLst>
            <pc:docMk/>
            <pc:sldMk cId="674152787" sldId="268"/>
            <ac:spMk id="7" creationId="{CAAE3F90-5599-4D18-95D6-5118B1E417A6}"/>
          </ac:spMkLst>
        </pc:spChg>
        <pc:spChg chg="del">
          <ac:chgData name="José Moya" userId="1ff319568e6e245c" providerId="LiveId" clId="{76C8264F-271F-4B21-9CDB-F18F92252495}" dt="2020-03-23T12:31:59.576" v="0" actId="478"/>
          <ac:spMkLst>
            <pc:docMk/>
            <pc:sldMk cId="674152787" sldId="268"/>
            <ac:spMk id="8" creationId="{E6DDE7BA-3828-49E4-974D-FD2B55156402}"/>
          </ac:spMkLst>
        </pc:spChg>
        <pc:spChg chg="del">
          <ac:chgData name="José Moya" userId="1ff319568e6e245c" providerId="LiveId" clId="{76C8264F-271F-4B21-9CDB-F18F92252495}" dt="2020-03-23T12:31:59.576" v="0" actId="478"/>
          <ac:spMkLst>
            <pc:docMk/>
            <pc:sldMk cId="674152787" sldId="268"/>
            <ac:spMk id="9" creationId="{10BADDB8-C124-4F5E-9F20-17F58C4F2DA2}"/>
          </ac:spMkLst>
        </pc:spChg>
        <pc:spChg chg="del">
          <ac:chgData name="José Moya" userId="1ff319568e6e245c" providerId="LiveId" clId="{76C8264F-271F-4B21-9CDB-F18F92252495}" dt="2020-03-23T12:31:59.576" v="0" actId="478"/>
          <ac:spMkLst>
            <pc:docMk/>
            <pc:sldMk cId="674152787" sldId="268"/>
            <ac:spMk id="10" creationId="{DBD4D2BC-6CD8-47E6-8F88-FAE2568A7AFF}"/>
          </ac:spMkLst>
        </pc:spChg>
        <pc:spChg chg="del">
          <ac:chgData name="José Moya" userId="1ff319568e6e245c" providerId="LiveId" clId="{76C8264F-271F-4B21-9CDB-F18F92252495}" dt="2020-03-23T12:31:59.576" v="0" actId="478"/>
          <ac:spMkLst>
            <pc:docMk/>
            <pc:sldMk cId="674152787" sldId="268"/>
            <ac:spMk id="11" creationId="{8A8C011C-284B-47C7-A819-6EFED7295252}"/>
          </ac:spMkLst>
        </pc:spChg>
        <pc:spChg chg="del">
          <ac:chgData name="José Moya" userId="1ff319568e6e245c" providerId="LiveId" clId="{76C8264F-271F-4B21-9CDB-F18F92252495}" dt="2020-03-23T12:31:59.576" v="0" actId="478"/>
          <ac:spMkLst>
            <pc:docMk/>
            <pc:sldMk cId="674152787" sldId="268"/>
            <ac:spMk id="12" creationId="{885D784A-25A5-474D-8744-BF9604B67F33}"/>
          </ac:spMkLst>
        </pc:spChg>
        <pc:spChg chg="del">
          <ac:chgData name="José Moya" userId="1ff319568e6e245c" providerId="LiveId" clId="{76C8264F-271F-4B21-9CDB-F18F92252495}" dt="2020-03-23T12:31:59.576" v="0" actId="478"/>
          <ac:spMkLst>
            <pc:docMk/>
            <pc:sldMk cId="674152787" sldId="268"/>
            <ac:spMk id="13" creationId="{FEAA30FF-4B6F-4F36-9324-90E5DB3263A1}"/>
          </ac:spMkLst>
        </pc:spChg>
        <pc:spChg chg="add mod">
          <ac:chgData name="José Moya" userId="1ff319568e6e245c" providerId="LiveId" clId="{76C8264F-271F-4B21-9CDB-F18F92252495}" dt="2020-03-23T13:04:14.903" v="323" actId="1076"/>
          <ac:spMkLst>
            <pc:docMk/>
            <pc:sldMk cId="674152787" sldId="268"/>
            <ac:spMk id="14" creationId="{AE8B2651-C55C-4957-9B1A-968ED849682D}"/>
          </ac:spMkLst>
        </pc:spChg>
        <pc:spChg chg="add mod">
          <ac:chgData name="José Moya" userId="1ff319568e6e245c" providerId="LiveId" clId="{76C8264F-271F-4B21-9CDB-F18F92252495}" dt="2020-03-23T13:11:36.462" v="370" actId="1076"/>
          <ac:spMkLst>
            <pc:docMk/>
            <pc:sldMk cId="674152787" sldId="268"/>
            <ac:spMk id="15" creationId="{201331F9-FD0D-47EB-BC17-18EE25D89378}"/>
          </ac:spMkLst>
        </pc:spChg>
        <pc:spChg chg="add del mod">
          <ac:chgData name="José Moya" userId="1ff319568e6e245c" providerId="LiveId" clId="{76C8264F-271F-4B21-9CDB-F18F92252495}" dt="2020-03-23T12:35:40.730" v="25" actId="478"/>
          <ac:spMkLst>
            <pc:docMk/>
            <pc:sldMk cId="674152787" sldId="268"/>
            <ac:spMk id="16" creationId="{22049100-71D1-49B7-8FBF-39CCDD3EAAAB}"/>
          </ac:spMkLst>
        </pc:spChg>
        <pc:spChg chg="add del mod">
          <ac:chgData name="José Moya" userId="1ff319568e6e245c" providerId="LiveId" clId="{76C8264F-271F-4B21-9CDB-F18F92252495}" dt="2020-03-23T12:38:07.623" v="59"/>
          <ac:spMkLst>
            <pc:docMk/>
            <pc:sldMk cId="674152787" sldId="268"/>
            <ac:spMk id="17" creationId="{6817671E-B681-4F8B-8E0D-CB70B678426E}"/>
          </ac:spMkLst>
        </pc:spChg>
        <pc:spChg chg="add mod">
          <ac:chgData name="José Moya" userId="1ff319568e6e245c" providerId="LiveId" clId="{76C8264F-271F-4B21-9CDB-F18F92252495}" dt="2020-03-23T13:06:16.771" v="334" actId="1076"/>
          <ac:spMkLst>
            <pc:docMk/>
            <pc:sldMk cId="674152787" sldId="268"/>
            <ac:spMk id="18" creationId="{CA9E32BE-7E19-4BB4-8676-862DF33C3B42}"/>
          </ac:spMkLst>
        </pc:spChg>
        <pc:spChg chg="add mod">
          <ac:chgData name="José Moya" userId="1ff319568e6e245c" providerId="LiveId" clId="{76C8264F-271F-4B21-9CDB-F18F92252495}" dt="2020-03-23T13:11:36.462" v="370" actId="1076"/>
          <ac:spMkLst>
            <pc:docMk/>
            <pc:sldMk cId="674152787" sldId="268"/>
            <ac:spMk id="19" creationId="{F30B3C25-62D2-4EEF-8AA9-740578DC4463}"/>
          </ac:spMkLst>
        </pc:spChg>
        <pc:spChg chg="add mod">
          <ac:chgData name="José Moya" userId="1ff319568e6e245c" providerId="LiveId" clId="{76C8264F-271F-4B21-9CDB-F18F92252495}" dt="2020-03-23T13:07:37.120" v="342" actId="1076"/>
          <ac:spMkLst>
            <pc:docMk/>
            <pc:sldMk cId="674152787" sldId="268"/>
            <ac:spMk id="20" creationId="{B2F6F8D7-E7EF-45DD-82C7-15F945276728}"/>
          </ac:spMkLst>
        </pc:spChg>
        <pc:spChg chg="add mod">
          <ac:chgData name="José Moya" userId="1ff319568e6e245c" providerId="LiveId" clId="{76C8264F-271F-4B21-9CDB-F18F92252495}" dt="2020-03-23T13:11:26.451" v="366" actId="1076"/>
          <ac:spMkLst>
            <pc:docMk/>
            <pc:sldMk cId="674152787" sldId="268"/>
            <ac:spMk id="21" creationId="{4663C438-6216-4AA1-BFB7-AA6F7ED64E25}"/>
          </ac:spMkLst>
        </pc:spChg>
        <pc:spChg chg="add mod">
          <ac:chgData name="José Moya" userId="1ff319568e6e245c" providerId="LiveId" clId="{76C8264F-271F-4B21-9CDB-F18F92252495}" dt="2020-03-23T13:07:55.657" v="345" actId="1076"/>
          <ac:spMkLst>
            <pc:docMk/>
            <pc:sldMk cId="674152787" sldId="268"/>
            <ac:spMk id="22" creationId="{12E1D10F-B8B0-4524-8B7E-F035F7D50495}"/>
          </ac:spMkLst>
        </pc:spChg>
        <pc:spChg chg="add del mod">
          <ac:chgData name="José Moya" userId="1ff319568e6e245c" providerId="LiveId" clId="{76C8264F-271F-4B21-9CDB-F18F92252495}" dt="2020-03-23T13:02:39.494" v="258"/>
          <ac:spMkLst>
            <pc:docMk/>
            <pc:sldMk cId="674152787" sldId="268"/>
            <ac:spMk id="23" creationId="{900D7C3F-9A31-4CED-9E0E-17B3E7597F85}"/>
          </ac:spMkLst>
        </pc:spChg>
        <pc:spChg chg="add del mod">
          <ac:chgData name="José Moya" userId="1ff319568e6e245c" providerId="LiveId" clId="{76C8264F-271F-4B21-9CDB-F18F92252495}" dt="2020-03-23T12:56:22.598" v="201"/>
          <ac:spMkLst>
            <pc:docMk/>
            <pc:sldMk cId="674152787" sldId="268"/>
            <ac:spMk id="24" creationId="{FC00F814-569A-4016-87D6-B1FFD2BA75CA}"/>
          </ac:spMkLst>
        </pc:spChg>
        <pc:spChg chg="add del mod">
          <ac:chgData name="José Moya" userId="1ff319568e6e245c" providerId="LiveId" clId="{76C8264F-271F-4B21-9CDB-F18F92252495}" dt="2020-03-23T13:02:39.494" v="258"/>
          <ac:spMkLst>
            <pc:docMk/>
            <pc:sldMk cId="674152787" sldId="268"/>
            <ac:spMk id="25" creationId="{F4A51534-9205-41C7-B11C-5A67B813E18C}"/>
          </ac:spMkLst>
        </pc:spChg>
        <pc:spChg chg="add del mod">
          <ac:chgData name="José Moya" userId="1ff319568e6e245c" providerId="LiveId" clId="{76C8264F-271F-4B21-9CDB-F18F92252495}" dt="2020-03-23T13:02:39.494" v="258"/>
          <ac:spMkLst>
            <pc:docMk/>
            <pc:sldMk cId="674152787" sldId="268"/>
            <ac:spMk id="26" creationId="{C477DD4C-760A-4DA6-B7A6-4982C1B685AB}"/>
          </ac:spMkLst>
        </pc:spChg>
        <pc:spChg chg="add del">
          <ac:chgData name="José Moya" userId="1ff319568e6e245c" providerId="LiveId" clId="{76C8264F-271F-4B21-9CDB-F18F92252495}" dt="2020-03-23T13:02:32.323" v="257"/>
          <ac:spMkLst>
            <pc:docMk/>
            <pc:sldMk cId="674152787" sldId="268"/>
            <ac:spMk id="27" creationId="{636FDFF1-EA21-466D-B5E2-D07D6EA8C9BA}"/>
          </ac:spMkLst>
        </pc:spChg>
        <pc:spChg chg="add">
          <ac:chgData name="José Moya" userId="1ff319568e6e245c" providerId="LiveId" clId="{76C8264F-271F-4B21-9CDB-F18F92252495}" dt="2020-03-23T13:02:41.184" v="259"/>
          <ac:spMkLst>
            <pc:docMk/>
            <pc:sldMk cId="674152787" sldId="268"/>
            <ac:spMk id="28" creationId="{22C61485-3B9D-4FD4-9F53-4BB53ECC3B6C}"/>
          </ac:spMkLst>
        </pc:spChg>
        <pc:spChg chg="add">
          <ac:chgData name="José Moya" userId="1ff319568e6e245c" providerId="LiveId" clId="{76C8264F-271F-4B21-9CDB-F18F92252495}" dt="2020-03-23T13:02:41.184" v="259"/>
          <ac:spMkLst>
            <pc:docMk/>
            <pc:sldMk cId="674152787" sldId="268"/>
            <ac:spMk id="29" creationId="{D0DF19BB-CB14-4391-902C-AA1F5BDDA493}"/>
          </ac:spMkLst>
        </pc:spChg>
        <pc:spChg chg="add">
          <ac:chgData name="José Moya" userId="1ff319568e6e245c" providerId="LiveId" clId="{76C8264F-271F-4B21-9CDB-F18F92252495}" dt="2020-03-23T13:02:41.184" v="259"/>
          <ac:spMkLst>
            <pc:docMk/>
            <pc:sldMk cId="674152787" sldId="268"/>
            <ac:spMk id="30" creationId="{14BBF4BC-7BEA-4AA1-8A89-A54E94F2AF46}"/>
          </ac:spMkLst>
        </pc:spChg>
        <pc:spChg chg="add mod">
          <ac:chgData name="José Moya" userId="1ff319568e6e245c" providerId="LiveId" clId="{76C8264F-271F-4B21-9CDB-F18F92252495}" dt="2020-03-23T13:03:55.741" v="321" actId="207"/>
          <ac:spMkLst>
            <pc:docMk/>
            <pc:sldMk cId="674152787" sldId="268"/>
            <ac:spMk id="31" creationId="{817439D4-C020-4276-99E2-699CBC5C739F}"/>
          </ac:spMkLst>
        </pc:spChg>
        <pc:spChg chg="add mod">
          <ac:chgData name="José Moya" userId="1ff319568e6e245c" providerId="LiveId" clId="{76C8264F-271F-4B21-9CDB-F18F92252495}" dt="2020-03-23T13:03:55.741" v="321" actId="207"/>
          <ac:spMkLst>
            <pc:docMk/>
            <pc:sldMk cId="674152787" sldId="268"/>
            <ac:spMk id="32" creationId="{8C896C7E-6C12-4119-A508-D44E6A46F220}"/>
          </ac:spMkLst>
        </pc:spChg>
        <pc:spChg chg="add mod">
          <ac:chgData name="José Moya" userId="1ff319568e6e245c" providerId="LiveId" clId="{76C8264F-271F-4B21-9CDB-F18F92252495}" dt="2020-03-23T13:03:13.925" v="299" actId="20577"/>
          <ac:spMkLst>
            <pc:docMk/>
            <pc:sldMk cId="674152787" sldId="268"/>
            <ac:spMk id="33" creationId="{21B5049F-7BE6-494A-84DF-942DB6A112A7}"/>
          </ac:spMkLst>
        </pc:spChg>
        <pc:picChg chg="del">
          <ac:chgData name="José Moya" userId="1ff319568e6e245c" providerId="LiveId" clId="{76C8264F-271F-4B21-9CDB-F18F92252495}" dt="2020-03-23T12:31:59.576" v="0" actId="478"/>
          <ac:picMkLst>
            <pc:docMk/>
            <pc:sldMk cId="674152787" sldId="268"/>
            <ac:picMk id="5" creationId="{E0F10109-A98D-4220-BBC5-6AF39BF54BC2}"/>
          </ac:picMkLst>
        </pc:picChg>
      </pc:sldChg>
      <pc:sldChg chg="modSp add">
        <pc:chgData name="José Moya" userId="1ff319568e6e245c" providerId="LiveId" clId="{76C8264F-271F-4B21-9CDB-F18F92252495}" dt="2020-03-23T13:10:50.046" v="362" actId="20577"/>
        <pc:sldMkLst>
          <pc:docMk/>
          <pc:sldMk cId="2346701250" sldId="269"/>
        </pc:sldMkLst>
        <pc:spChg chg="mod">
          <ac:chgData name="José Moya" userId="1ff319568e6e245c" providerId="LiveId" clId="{76C8264F-271F-4B21-9CDB-F18F92252495}" dt="2020-03-23T12:54:32.084" v="159"/>
          <ac:spMkLst>
            <pc:docMk/>
            <pc:sldMk cId="2346701250" sldId="269"/>
            <ac:spMk id="2" creationId="{C2297C83-8D9A-4DFD-9948-3B41555040B5}"/>
          </ac:spMkLst>
        </pc:spChg>
        <pc:spChg chg="mod">
          <ac:chgData name="José Moya" userId="1ff319568e6e245c" providerId="LiveId" clId="{76C8264F-271F-4B21-9CDB-F18F92252495}" dt="2020-03-23T13:10:50.046" v="362" actId="20577"/>
          <ac:spMkLst>
            <pc:docMk/>
            <pc:sldMk cId="2346701250" sldId="269"/>
            <ac:spMk id="3" creationId="{67963564-1080-4E44-ACB4-CCFC037D2AE5}"/>
          </ac:spMkLst>
        </pc:spChg>
      </pc:sldChg>
      <pc:sldChg chg="addSp delSp modSp add">
        <pc:chgData name="José Moya" userId="1ff319568e6e245c" providerId="LiveId" clId="{76C8264F-271F-4B21-9CDB-F18F92252495}" dt="2020-03-23T13:18:24.761" v="428" actId="20577"/>
        <pc:sldMkLst>
          <pc:docMk/>
          <pc:sldMk cId="341892940" sldId="270"/>
        </pc:sldMkLst>
        <pc:spChg chg="del mod">
          <ac:chgData name="José Moya" userId="1ff319568e6e245c" providerId="LiveId" clId="{76C8264F-271F-4B21-9CDB-F18F92252495}" dt="2020-03-23T13:15:30.672" v="405" actId="478"/>
          <ac:spMkLst>
            <pc:docMk/>
            <pc:sldMk cId="341892940" sldId="270"/>
            <ac:spMk id="3" creationId="{67963564-1080-4E44-ACB4-CCFC037D2AE5}"/>
          </ac:spMkLst>
        </pc:spChg>
        <pc:spChg chg="add mod">
          <ac:chgData name="José Moya" userId="1ff319568e6e245c" providerId="LiveId" clId="{76C8264F-271F-4B21-9CDB-F18F92252495}" dt="2020-03-23T13:12:33.777" v="376"/>
          <ac:spMkLst>
            <pc:docMk/>
            <pc:sldMk cId="341892940" sldId="270"/>
            <ac:spMk id="4" creationId="{6B7C4B3B-9579-4BD6-9B6A-2EE173CBB689}"/>
          </ac:spMkLst>
        </pc:spChg>
        <pc:spChg chg="add mod">
          <ac:chgData name="José Moya" userId="1ff319568e6e245c" providerId="LiveId" clId="{76C8264F-271F-4B21-9CDB-F18F92252495}" dt="2020-03-23T13:17:12.888" v="416" actId="1076"/>
          <ac:spMkLst>
            <pc:docMk/>
            <pc:sldMk cId="341892940" sldId="270"/>
            <ac:spMk id="5" creationId="{92783AC2-6935-482B-BDE5-07594B1F59B1}"/>
          </ac:spMkLst>
        </pc:spChg>
        <pc:spChg chg="add mod">
          <ac:chgData name="José Moya" userId="1ff319568e6e245c" providerId="LiveId" clId="{76C8264F-271F-4B21-9CDB-F18F92252495}" dt="2020-03-23T13:18:24.761" v="428" actId="20577"/>
          <ac:spMkLst>
            <pc:docMk/>
            <pc:sldMk cId="341892940" sldId="270"/>
            <ac:spMk id="6" creationId="{BA3C5F64-9F07-4DD4-BE88-2F7645AD877D}"/>
          </ac:spMkLst>
        </pc:spChg>
        <pc:spChg chg="add mod">
          <ac:chgData name="José Moya" userId="1ff319568e6e245c" providerId="LiveId" clId="{76C8264F-271F-4B21-9CDB-F18F92252495}" dt="2020-03-23T13:17:42.293" v="421" actId="122"/>
          <ac:spMkLst>
            <pc:docMk/>
            <pc:sldMk cId="341892940" sldId="270"/>
            <ac:spMk id="7" creationId="{326A6FFD-1941-4004-BCF6-1A732981FFE6}"/>
          </ac:spMkLst>
        </pc:spChg>
        <pc:spChg chg="add mod">
          <ac:chgData name="José Moya" userId="1ff319568e6e245c" providerId="LiveId" clId="{76C8264F-271F-4B21-9CDB-F18F92252495}" dt="2020-03-23T13:14:46.836" v="397" actId="1076"/>
          <ac:spMkLst>
            <pc:docMk/>
            <pc:sldMk cId="341892940" sldId="270"/>
            <ac:spMk id="8" creationId="{25BCF47A-DDE5-48F8-A014-5DB177A39A89}"/>
          </ac:spMkLst>
        </pc:spChg>
        <pc:spChg chg="add mod">
          <ac:chgData name="José Moya" userId="1ff319568e6e245c" providerId="LiveId" clId="{76C8264F-271F-4B21-9CDB-F18F92252495}" dt="2020-03-23T13:17:45.165" v="422" actId="122"/>
          <ac:spMkLst>
            <pc:docMk/>
            <pc:sldMk cId="341892940" sldId="270"/>
            <ac:spMk id="9" creationId="{69261A18-7464-45C0-BAB1-61A970AE4ACC}"/>
          </ac:spMkLst>
        </pc:spChg>
        <pc:spChg chg="add mod">
          <ac:chgData name="José Moya" userId="1ff319568e6e245c" providerId="LiveId" clId="{76C8264F-271F-4B21-9CDB-F18F92252495}" dt="2020-03-23T13:17:55.384" v="424" actId="1076"/>
          <ac:spMkLst>
            <pc:docMk/>
            <pc:sldMk cId="341892940" sldId="270"/>
            <ac:spMk id="10" creationId="{7DA9B8A7-7A1E-4AE1-8DD9-3A92F3FB4108}"/>
          </ac:spMkLst>
        </pc:spChg>
        <pc:spChg chg="add del mod">
          <ac:chgData name="José Moya" userId="1ff319568e6e245c" providerId="LiveId" clId="{76C8264F-271F-4B21-9CDB-F18F92252495}" dt="2020-03-23T13:15:34.076" v="406" actId="478"/>
          <ac:spMkLst>
            <pc:docMk/>
            <pc:sldMk cId="341892940" sldId="270"/>
            <ac:spMk id="12" creationId="{23B31B33-1C35-4E01-B5F7-9AFF60B11A19}"/>
          </ac:spMkLst>
        </pc:spChg>
      </pc:sldChg>
      <pc:sldChg chg="addSp modSp add modAnim">
        <pc:chgData name="José Moya" userId="1ff319568e6e245c" providerId="LiveId" clId="{76C8264F-271F-4B21-9CDB-F18F92252495}" dt="2020-03-23T13:35:42.498" v="969" actId="113"/>
        <pc:sldMkLst>
          <pc:docMk/>
          <pc:sldMk cId="1534691317" sldId="271"/>
        </pc:sldMkLst>
        <pc:spChg chg="mod">
          <ac:chgData name="José Moya" userId="1ff319568e6e245c" providerId="LiveId" clId="{76C8264F-271F-4B21-9CDB-F18F92252495}" dt="2020-03-23T13:19:05.599" v="433"/>
          <ac:spMkLst>
            <pc:docMk/>
            <pc:sldMk cId="1534691317" sldId="271"/>
            <ac:spMk id="2" creationId="{C137DE48-6B24-42C8-B966-CFF99AEF5E20}"/>
          </ac:spMkLst>
        </pc:spChg>
        <pc:spChg chg="mod">
          <ac:chgData name="José Moya" userId="1ff319568e6e245c" providerId="LiveId" clId="{76C8264F-271F-4B21-9CDB-F18F92252495}" dt="2020-03-23T13:35:42.498" v="969" actId="113"/>
          <ac:spMkLst>
            <pc:docMk/>
            <pc:sldMk cId="1534691317" sldId="271"/>
            <ac:spMk id="3" creationId="{CCF84B98-9E8C-4667-B854-0D94C89996F1}"/>
          </ac:spMkLst>
        </pc:spChg>
        <pc:spChg chg="add mod">
          <ac:chgData name="José Moya" userId="1ff319568e6e245c" providerId="LiveId" clId="{76C8264F-271F-4B21-9CDB-F18F92252495}" dt="2020-03-23T13:23:32.821" v="482" actId="14100"/>
          <ac:spMkLst>
            <pc:docMk/>
            <pc:sldMk cId="1534691317" sldId="271"/>
            <ac:spMk id="4" creationId="{BDA67A29-788E-46F1-8A2E-60D794B3AD44}"/>
          </ac:spMkLst>
        </pc:spChg>
        <pc:spChg chg="add mod">
          <ac:chgData name="José Moya" userId="1ff319568e6e245c" providerId="LiveId" clId="{76C8264F-271F-4B21-9CDB-F18F92252495}" dt="2020-03-23T13:23:43.696" v="484" actId="1076"/>
          <ac:spMkLst>
            <pc:docMk/>
            <pc:sldMk cId="1534691317" sldId="271"/>
            <ac:spMk id="5" creationId="{BD66136E-DD43-45C8-838B-F6642726C002}"/>
          </ac:spMkLst>
        </pc:spChg>
        <pc:spChg chg="add mod">
          <ac:chgData name="José Moya" userId="1ff319568e6e245c" providerId="LiveId" clId="{76C8264F-271F-4B21-9CDB-F18F92252495}" dt="2020-03-23T13:23:32.821" v="482" actId="14100"/>
          <ac:spMkLst>
            <pc:docMk/>
            <pc:sldMk cId="1534691317" sldId="271"/>
            <ac:spMk id="6" creationId="{C6C7CFBB-9FA4-4EC8-8781-04594EE8105D}"/>
          </ac:spMkLst>
        </pc:spChg>
        <pc:spChg chg="add mod">
          <ac:chgData name="José Moya" userId="1ff319568e6e245c" providerId="LiveId" clId="{76C8264F-271F-4B21-9CDB-F18F92252495}" dt="2020-03-23T13:23:32.821" v="482" actId="14100"/>
          <ac:spMkLst>
            <pc:docMk/>
            <pc:sldMk cId="1534691317" sldId="271"/>
            <ac:spMk id="7" creationId="{A2D9C6BF-280C-4BBD-817D-8A6F3EF1FB86}"/>
          </ac:spMkLst>
        </pc:spChg>
        <pc:spChg chg="add mod">
          <ac:chgData name="José Moya" userId="1ff319568e6e245c" providerId="LiveId" clId="{76C8264F-271F-4B21-9CDB-F18F92252495}" dt="2020-03-23T13:23:32.821" v="482" actId="14100"/>
          <ac:spMkLst>
            <pc:docMk/>
            <pc:sldMk cId="1534691317" sldId="271"/>
            <ac:spMk id="8" creationId="{914C9DF6-A650-466D-A153-B2EA1B0CCC2E}"/>
          </ac:spMkLst>
        </pc:spChg>
        <pc:spChg chg="add mod">
          <ac:chgData name="José Moya" userId="1ff319568e6e245c" providerId="LiveId" clId="{76C8264F-271F-4B21-9CDB-F18F92252495}" dt="2020-03-23T13:23:32.821" v="482" actId="14100"/>
          <ac:spMkLst>
            <pc:docMk/>
            <pc:sldMk cId="1534691317" sldId="271"/>
            <ac:spMk id="9" creationId="{3F2A0DB7-BA95-4B83-8893-3B4E8B0FCA3C}"/>
          </ac:spMkLst>
        </pc:spChg>
      </pc:sldChg>
      <pc:sldChg chg="modSp add">
        <pc:chgData name="José Moya" userId="1ff319568e6e245c" providerId="LiveId" clId="{76C8264F-271F-4B21-9CDB-F18F92252495}" dt="2020-03-23T13:26:22.149" v="508" actId="20577"/>
        <pc:sldMkLst>
          <pc:docMk/>
          <pc:sldMk cId="1056161437" sldId="272"/>
        </pc:sldMkLst>
        <pc:spChg chg="mod">
          <ac:chgData name="José Moya" userId="1ff319568e6e245c" providerId="LiveId" clId="{76C8264F-271F-4B21-9CDB-F18F92252495}" dt="2020-03-23T13:25:18.034" v="495"/>
          <ac:spMkLst>
            <pc:docMk/>
            <pc:sldMk cId="1056161437" sldId="272"/>
            <ac:spMk id="2" creationId="{7BC6DF69-D2EF-4566-96C6-775DE232716D}"/>
          </ac:spMkLst>
        </pc:spChg>
        <pc:spChg chg="mod">
          <ac:chgData name="José Moya" userId="1ff319568e6e245c" providerId="LiveId" clId="{76C8264F-271F-4B21-9CDB-F18F92252495}" dt="2020-03-23T13:26:22.149" v="508" actId="20577"/>
          <ac:spMkLst>
            <pc:docMk/>
            <pc:sldMk cId="1056161437" sldId="272"/>
            <ac:spMk id="3" creationId="{89613DAF-210A-4E1B-8504-4BCE0E993D7B}"/>
          </ac:spMkLst>
        </pc:spChg>
      </pc:sldChg>
      <pc:sldChg chg="modSp add ord">
        <pc:chgData name="José Moya" userId="1ff319568e6e245c" providerId="LiveId" clId="{76C8264F-271F-4B21-9CDB-F18F92252495}" dt="2020-03-23T13:56:54.551" v="1201" actId="20577"/>
        <pc:sldMkLst>
          <pc:docMk/>
          <pc:sldMk cId="3189241525" sldId="273"/>
        </pc:sldMkLst>
        <pc:spChg chg="mod">
          <ac:chgData name="José Moya" userId="1ff319568e6e245c" providerId="LiveId" clId="{76C8264F-271F-4B21-9CDB-F18F92252495}" dt="2020-03-23T13:56:54.551" v="1201" actId="20577"/>
          <ac:spMkLst>
            <pc:docMk/>
            <pc:sldMk cId="3189241525" sldId="273"/>
            <ac:spMk id="3" creationId="{89613DAF-210A-4E1B-8504-4BCE0E993D7B}"/>
          </ac:spMkLst>
        </pc:spChg>
      </pc:sldChg>
      <pc:sldChg chg="modSp add">
        <pc:chgData name="José Moya" userId="1ff319568e6e245c" providerId="LiveId" clId="{76C8264F-271F-4B21-9CDB-F18F92252495}" dt="2020-03-23T13:28:15.133" v="600" actId="11"/>
        <pc:sldMkLst>
          <pc:docMk/>
          <pc:sldMk cId="1014024839" sldId="274"/>
        </pc:sldMkLst>
        <pc:spChg chg="mod">
          <ac:chgData name="José Moya" userId="1ff319568e6e245c" providerId="LiveId" clId="{76C8264F-271F-4B21-9CDB-F18F92252495}" dt="2020-03-23T13:28:15.133" v="600" actId="11"/>
          <ac:spMkLst>
            <pc:docMk/>
            <pc:sldMk cId="1014024839" sldId="274"/>
            <ac:spMk id="3" creationId="{89613DAF-210A-4E1B-8504-4BCE0E993D7B}"/>
          </ac:spMkLst>
        </pc:spChg>
      </pc:sldChg>
      <pc:sldChg chg="modSp add">
        <pc:chgData name="José Moya" userId="1ff319568e6e245c" providerId="LiveId" clId="{76C8264F-271F-4B21-9CDB-F18F92252495}" dt="2020-03-23T13:56:45.866" v="1200" actId="20577"/>
        <pc:sldMkLst>
          <pc:docMk/>
          <pc:sldMk cId="3721984340" sldId="275"/>
        </pc:sldMkLst>
        <pc:spChg chg="mod">
          <ac:chgData name="José Moya" userId="1ff319568e6e245c" providerId="LiveId" clId="{76C8264F-271F-4B21-9CDB-F18F92252495}" dt="2020-03-23T13:56:45.866" v="1200" actId="20577"/>
          <ac:spMkLst>
            <pc:docMk/>
            <pc:sldMk cId="3721984340" sldId="275"/>
            <ac:spMk id="3" creationId="{89613DAF-210A-4E1B-8504-4BCE0E993D7B}"/>
          </ac:spMkLst>
        </pc:spChg>
      </pc:sldChg>
      <pc:sldChg chg="modSp add ord">
        <pc:chgData name="José Moya" userId="1ff319568e6e245c" providerId="LiveId" clId="{76C8264F-271F-4B21-9CDB-F18F92252495}" dt="2020-03-23T13:59:34.501" v="1205" actId="15"/>
        <pc:sldMkLst>
          <pc:docMk/>
          <pc:sldMk cId="3094845470" sldId="276"/>
        </pc:sldMkLst>
        <pc:spChg chg="mod">
          <ac:chgData name="José Moya" userId="1ff319568e6e245c" providerId="LiveId" clId="{76C8264F-271F-4B21-9CDB-F18F92252495}" dt="2020-03-23T13:29:49.262" v="666"/>
          <ac:spMkLst>
            <pc:docMk/>
            <pc:sldMk cId="3094845470" sldId="276"/>
            <ac:spMk id="2" creationId="{19C180C5-440B-478D-8613-3C0E921B4CF2}"/>
          </ac:spMkLst>
        </pc:spChg>
        <pc:spChg chg="mod">
          <ac:chgData name="José Moya" userId="1ff319568e6e245c" providerId="LiveId" clId="{76C8264F-271F-4B21-9CDB-F18F92252495}" dt="2020-03-23T13:30:29.639" v="763" actId="20577"/>
          <ac:spMkLst>
            <pc:docMk/>
            <pc:sldMk cId="3094845470" sldId="276"/>
            <ac:spMk id="3" creationId="{FA40D836-66AC-4F61-A694-8763C05C9919}"/>
          </ac:spMkLst>
        </pc:spChg>
        <pc:spChg chg="mod">
          <ac:chgData name="José Moya" userId="1ff319568e6e245c" providerId="LiveId" clId="{76C8264F-271F-4B21-9CDB-F18F92252495}" dt="2020-03-23T13:59:34.501" v="1205" actId="15"/>
          <ac:spMkLst>
            <pc:docMk/>
            <pc:sldMk cId="3094845470" sldId="276"/>
            <ac:spMk id="4" creationId="{5F8F2A9A-621C-455C-A7D0-8933EADA970D}"/>
          </ac:spMkLst>
        </pc:spChg>
        <pc:spChg chg="mod">
          <ac:chgData name="José Moya" userId="1ff319568e6e245c" providerId="LiveId" clId="{76C8264F-271F-4B21-9CDB-F18F92252495}" dt="2020-03-23T13:31:10.563" v="807" actId="20577"/>
          <ac:spMkLst>
            <pc:docMk/>
            <pc:sldMk cId="3094845470" sldId="276"/>
            <ac:spMk id="6" creationId="{D56E7FA0-D3E6-4336-8D76-89BAE440E003}"/>
          </ac:spMkLst>
        </pc:spChg>
      </pc:sldChg>
      <pc:sldChg chg="addSp modSp add">
        <pc:chgData name="José Moya" userId="1ff319568e6e245c" providerId="LiveId" clId="{76C8264F-271F-4B21-9CDB-F18F92252495}" dt="2020-03-23T13:35:59.758" v="981" actId="113"/>
        <pc:sldMkLst>
          <pc:docMk/>
          <pc:sldMk cId="675393954" sldId="277"/>
        </pc:sldMkLst>
        <pc:spChg chg="mod">
          <ac:chgData name="José Moya" userId="1ff319568e6e245c" providerId="LiveId" clId="{76C8264F-271F-4B21-9CDB-F18F92252495}" dt="2020-03-23T13:32:28.742" v="813"/>
          <ac:spMkLst>
            <pc:docMk/>
            <pc:sldMk cId="675393954" sldId="277"/>
            <ac:spMk id="2" creationId="{45711BB2-7E24-4640-83DF-8864E8AC90E2}"/>
          </ac:spMkLst>
        </pc:spChg>
        <pc:spChg chg="mod">
          <ac:chgData name="José Moya" userId="1ff319568e6e245c" providerId="LiveId" clId="{76C8264F-271F-4B21-9CDB-F18F92252495}" dt="2020-03-23T13:35:59.758" v="981" actId="113"/>
          <ac:spMkLst>
            <pc:docMk/>
            <pc:sldMk cId="675393954" sldId="277"/>
            <ac:spMk id="3" creationId="{5B4AEE99-6173-496D-8A07-CF8235D34F95}"/>
          </ac:spMkLst>
        </pc:spChg>
        <pc:spChg chg="add mod">
          <ac:chgData name="José Moya" userId="1ff319568e6e245c" providerId="LiveId" clId="{76C8264F-271F-4B21-9CDB-F18F92252495}" dt="2020-03-23T13:33:17.562" v="820" actId="1076"/>
          <ac:spMkLst>
            <pc:docMk/>
            <pc:sldMk cId="675393954" sldId="277"/>
            <ac:spMk id="4" creationId="{B7DB3E76-CF82-42A2-8BB7-DDC907A789E0}"/>
          </ac:spMkLst>
        </pc:spChg>
        <pc:spChg chg="add mod">
          <ac:chgData name="José Moya" userId="1ff319568e6e245c" providerId="LiveId" clId="{76C8264F-271F-4B21-9CDB-F18F92252495}" dt="2020-03-23T13:33:32.223" v="839" actId="20577"/>
          <ac:spMkLst>
            <pc:docMk/>
            <pc:sldMk cId="675393954" sldId="277"/>
            <ac:spMk id="5" creationId="{BD854158-7FBC-4BE6-A6AB-0CD4689D3DED}"/>
          </ac:spMkLst>
        </pc:spChg>
        <pc:spChg chg="add mod">
          <ac:chgData name="José Moya" userId="1ff319568e6e245c" providerId="LiveId" clId="{76C8264F-271F-4B21-9CDB-F18F92252495}" dt="2020-03-23T13:33:58.395" v="843" actId="1076"/>
          <ac:spMkLst>
            <pc:docMk/>
            <pc:sldMk cId="675393954" sldId="277"/>
            <ac:spMk id="6" creationId="{5D028376-42F1-47AE-B6C7-B8248F3098E2}"/>
          </ac:spMkLst>
        </pc:spChg>
        <pc:spChg chg="add mod">
          <ac:chgData name="José Moya" userId="1ff319568e6e245c" providerId="LiveId" clId="{76C8264F-271F-4B21-9CDB-F18F92252495}" dt="2020-03-23T13:34:34.007" v="936" actId="20577"/>
          <ac:spMkLst>
            <pc:docMk/>
            <pc:sldMk cId="675393954" sldId="277"/>
            <ac:spMk id="7" creationId="{ABE975C3-CCA8-49B3-A507-A949C48167A2}"/>
          </ac:spMkLst>
        </pc:spChg>
      </pc:sldChg>
      <pc:sldChg chg="modSp add ord">
        <pc:chgData name="José Moya" userId="1ff319568e6e245c" providerId="LiveId" clId="{76C8264F-271F-4B21-9CDB-F18F92252495}" dt="2020-03-23T13:36:27.426" v="996" actId="20577"/>
        <pc:sldMkLst>
          <pc:docMk/>
          <pc:sldMk cId="2805749502" sldId="278"/>
        </pc:sldMkLst>
        <pc:spChg chg="mod">
          <ac:chgData name="José Moya" userId="1ff319568e6e245c" providerId="LiveId" clId="{76C8264F-271F-4B21-9CDB-F18F92252495}" dt="2020-03-23T13:36:27.426" v="996" actId="20577"/>
          <ac:spMkLst>
            <pc:docMk/>
            <pc:sldMk cId="2805749502" sldId="278"/>
            <ac:spMk id="3" creationId="{89613DAF-210A-4E1B-8504-4BCE0E993D7B}"/>
          </ac:spMkLst>
        </pc:spChg>
      </pc:sldChg>
      <pc:sldChg chg="addSp modSp add modAnim">
        <pc:chgData name="José Moya" userId="1ff319568e6e245c" providerId="LiveId" clId="{76C8264F-271F-4B21-9CDB-F18F92252495}" dt="2020-03-23T13:56:18.560" v="1199" actId="20577"/>
        <pc:sldMkLst>
          <pc:docMk/>
          <pc:sldMk cId="228945425" sldId="279"/>
        </pc:sldMkLst>
        <pc:spChg chg="mod">
          <ac:chgData name="José Moya" userId="1ff319568e6e245c" providerId="LiveId" clId="{76C8264F-271F-4B21-9CDB-F18F92252495}" dt="2020-03-23T13:56:18.560" v="1199" actId="20577"/>
          <ac:spMkLst>
            <pc:docMk/>
            <pc:sldMk cId="228945425" sldId="279"/>
            <ac:spMk id="3" creationId="{89613DAF-210A-4E1B-8504-4BCE0E993D7B}"/>
          </ac:spMkLst>
        </pc:spChg>
        <pc:spChg chg="add mod">
          <ac:chgData name="José Moya" userId="1ff319568e6e245c" providerId="LiveId" clId="{76C8264F-271F-4B21-9CDB-F18F92252495}" dt="2020-03-23T13:53:00.329" v="1103"/>
          <ac:spMkLst>
            <pc:docMk/>
            <pc:sldMk cId="228945425" sldId="279"/>
            <ac:spMk id="4" creationId="{BC2E8AC3-C13F-48B6-899E-9C080ED344ED}"/>
          </ac:spMkLst>
        </pc:spChg>
      </pc:sldChg>
      <pc:sldChg chg="delSp modSp add">
        <pc:chgData name="José Moya" userId="1ff319568e6e245c" providerId="LiveId" clId="{76C8264F-271F-4B21-9CDB-F18F92252495}" dt="2020-03-23T13:55:32.518" v="1191" actId="478"/>
        <pc:sldMkLst>
          <pc:docMk/>
          <pc:sldMk cId="977538439" sldId="280"/>
        </pc:sldMkLst>
        <pc:spChg chg="mod">
          <ac:chgData name="José Moya" userId="1ff319568e6e245c" providerId="LiveId" clId="{76C8264F-271F-4B21-9CDB-F18F92252495}" dt="2020-03-23T13:55:17.966" v="1187" actId="113"/>
          <ac:spMkLst>
            <pc:docMk/>
            <pc:sldMk cId="977538439" sldId="280"/>
            <ac:spMk id="3" creationId="{89613DAF-210A-4E1B-8504-4BCE0E993D7B}"/>
          </ac:spMkLst>
        </pc:spChg>
        <pc:spChg chg="del mod">
          <ac:chgData name="José Moya" userId="1ff319568e6e245c" providerId="LiveId" clId="{76C8264F-271F-4B21-9CDB-F18F92252495}" dt="2020-03-23T13:55:32.518" v="1191" actId="478"/>
          <ac:spMkLst>
            <pc:docMk/>
            <pc:sldMk cId="977538439" sldId="280"/>
            <ac:spMk id="4" creationId="{BC2E8AC3-C13F-48B6-899E-9C080ED344ED}"/>
          </ac:spMkLst>
        </pc:spChg>
      </pc:sldChg>
      <pc:sldChg chg="modSp add">
        <pc:chgData name="José Moya" userId="1ff319568e6e245c" providerId="LiveId" clId="{76C8264F-271F-4B21-9CDB-F18F92252495}" dt="2020-03-23T13:56:13.464" v="1198" actId="20577"/>
        <pc:sldMkLst>
          <pc:docMk/>
          <pc:sldMk cId="188891003" sldId="281"/>
        </pc:sldMkLst>
        <pc:spChg chg="mod">
          <ac:chgData name="José Moya" userId="1ff319568e6e245c" providerId="LiveId" clId="{76C8264F-271F-4B21-9CDB-F18F92252495}" dt="2020-03-23T13:56:13.464" v="1198" actId="20577"/>
          <ac:spMkLst>
            <pc:docMk/>
            <pc:sldMk cId="188891003" sldId="281"/>
            <ac:spMk id="3" creationId="{89613DAF-210A-4E1B-8504-4BCE0E993D7B}"/>
          </ac:spMkLst>
        </pc:spChg>
      </pc:sldChg>
      <pc:sldChg chg="add del">
        <pc:chgData name="José Moya" userId="1ff319568e6e245c" providerId="LiveId" clId="{76C8264F-271F-4B21-9CDB-F18F92252495}" dt="2020-03-23T13:59:06.127" v="1203"/>
        <pc:sldMkLst>
          <pc:docMk/>
          <pc:sldMk cId="2382481264" sldId="282"/>
        </pc:sldMkLst>
      </pc:sldChg>
      <pc:sldChg chg="addSp delSp modSp add ord">
        <pc:chgData name="José Moya" userId="1ff319568e6e245c" providerId="LiveId" clId="{76C8264F-271F-4B21-9CDB-F18F92252495}" dt="2020-03-23T14:02:31.970" v="1274" actId="14100"/>
        <pc:sldMkLst>
          <pc:docMk/>
          <pc:sldMk cId="3297992679" sldId="282"/>
        </pc:sldMkLst>
        <pc:spChg chg="del">
          <ac:chgData name="José Moya" userId="1ff319568e6e245c" providerId="LiveId" clId="{76C8264F-271F-4B21-9CDB-F18F92252495}" dt="2020-03-23T14:02:22.614" v="1272" actId="478"/>
          <ac:spMkLst>
            <pc:docMk/>
            <pc:sldMk cId="3297992679" sldId="282"/>
            <ac:spMk id="3" creationId="{FA40D836-66AC-4F61-A694-8763C05C9919}"/>
          </ac:spMkLst>
        </pc:spChg>
        <pc:spChg chg="mod">
          <ac:chgData name="José Moya" userId="1ff319568e6e245c" providerId="LiveId" clId="{76C8264F-271F-4B21-9CDB-F18F92252495}" dt="2020-03-23T14:02:31.970" v="1274" actId="14100"/>
          <ac:spMkLst>
            <pc:docMk/>
            <pc:sldMk cId="3297992679" sldId="282"/>
            <ac:spMk id="4" creationId="{5F8F2A9A-621C-455C-A7D0-8933EADA970D}"/>
          </ac:spMkLst>
        </pc:spChg>
        <pc:spChg chg="del">
          <ac:chgData name="José Moya" userId="1ff319568e6e245c" providerId="LiveId" clId="{76C8264F-271F-4B21-9CDB-F18F92252495}" dt="2020-03-23T14:02:18.566" v="1271" actId="478"/>
          <ac:spMkLst>
            <pc:docMk/>
            <pc:sldMk cId="3297992679" sldId="282"/>
            <ac:spMk id="6" creationId="{D56E7FA0-D3E6-4336-8D76-89BAE440E003}"/>
          </ac:spMkLst>
        </pc:spChg>
        <pc:spChg chg="add del mod">
          <ac:chgData name="José Moya" userId="1ff319568e6e245c" providerId="LiveId" clId="{76C8264F-271F-4B21-9CDB-F18F92252495}" dt="2020-03-23T14:02:24.780" v="1273" actId="478"/>
          <ac:spMkLst>
            <pc:docMk/>
            <pc:sldMk cId="3297992679" sldId="282"/>
            <ac:spMk id="7" creationId="{FCCB7B88-DB42-4801-A9C7-198725702C98}"/>
          </ac:spMkLst>
        </pc:spChg>
      </pc:sldChg>
      <pc:sldChg chg="addSp delSp modSp add">
        <pc:chgData name="José Moya" userId="1ff319568e6e245c" providerId="LiveId" clId="{76C8264F-271F-4B21-9CDB-F18F92252495}" dt="2020-03-23T14:11:46.586" v="1360" actId="20577"/>
        <pc:sldMkLst>
          <pc:docMk/>
          <pc:sldMk cId="980102177" sldId="283"/>
        </pc:sldMkLst>
        <pc:spChg chg="mod">
          <ac:chgData name="José Moya" userId="1ff319568e6e245c" providerId="LiveId" clId="{76C8264F-271F-4B21-9CDB-F18F92252495}" dt="2020-03-23T14:02:02.393" v="1266" actId="20577"/>
          <ac:spMkLst>
            <pc:docMk/>
            <pc:sldMk cId="980102177" sldId="283"/>
            <ac:spMk id="2" creationId="{19C180C5-440B-478D-8613-3C0E921B4CF2}"/>
          </ac:spMkLst>
        </pc:spChg>
        <pc:spChg chg="mod">
          <ac:chgData name="José Moya" userId="1ff319568e6e245c" providerId="LiveId" clId="{76C8264F-271F-4B21-9CDB-F18F92252495}" dt="2020-03-23T14:11:46.586" v="1360" actId="20577"/>
          <ac:spMkLst>
            <pc:docMk/>
            <pc:sldMk cId="980102177" sldId="283"/>
            <ac:spMk id="3" creationId="{FA40D836-66AC-4F61-A694-8763C05C9919}"/>
          </ac:spMkLst>
        </pc:spChg>
        <pc:spChg chg="del mod">
          <ac:chgData name="José Moya" userId="1ff319568e6e245c" providerId="LiveId" clId="{76C8264F-271F-4B21-9CDB-F18F92252495}" dt="2020-03-23T14:02:13.778" v="1270" actId="478"/>
          <ac:spMkLst>
            <pc:docMk/>
            <pc:sldMk cId="980102177" sldId="283"/>
            <ac:spMk id="4" creationId="{5F8F2A9A-621C-455C-A7D0-8933EADA970D}"/>
          </ac:spMkLst>
        </pc:spChg>
        <pc:spChg chg="del mod">
          <ac:chgData name="José Moya" userId="1ff319568e6e245c" providerId="LiveId" clId="{76C8264F-271F-4B21-9CDB-F18F92252495}" dt="2020-03-23T14:03:00.750" v="1278" actId="478"/>
          <ac:spMkLst>
            <pc:docMk/>
            <pc:sldMk cId="980102177" sldId="283"/>
            <ac:spMk id="6" creationId="{D56E7FA0-D3E6-4336-8D76-89BAE440E003}"/>
          </ac:spMkLst>
        </pc:spChg>
        <pc:graphicFrameChg chg="add mod">
          <ac:chgData name="José Moya" userId="1ff319568e6e245c" providerId="LiveId" clId="{76C8264F-271F-4B21-9CDB-F18F92252495}" dt="2020-03-23T14:10:41.819" v="1300"/>
          <ac:graphicFrameMkLst>
            <pc:docMk/>
            <pc:sldMk cId="980102177" sldId="283"/>
            <ac:graphicFrameMk id="5" creationId="{3BEEC650-D357-4BA2-8FFC-F7695E9CBF07}"/>
          </ac:graphicFrameMkLst>
        </pc:graphicFrameChg>
      </pc:sldChg>
      <pc:sldChg chg="modSp add">
        <pc:chgData name="José Moya" userId="1ff319568e6e245c" providerId="LiveId" clId="{76C8264F-271F-4B21-9CDB-F18F92252495}" dt="2020-03-23T14:29:38.489" v="2250" actId="20577"/>
        <pc:sldMkLst>
          <pc:docMk/>
          <pc:sldMk cId="1031905741" sldId="284"/>
        </pc:sldMkLst>
        <pc:spChg chg="mod">
          <ac:chgData name="José Moya" userId="1ff319568e6e245c" providerId="LiveId" clId="{76C8264F-271F-4B21-9CDB-F18F92252495}" dt="2020-03-23T14:29:38.489" v="2250" actId="20577"/>
          <ac:spMkLst>
            <pc:docMk/>
            <pc:sldMk cId="1031905741" sldId="284"/>
            <ac:spMk id="2" creationId="{21739094-2060-4410-83C4-14575EB62830}"/>
          </ac:spMkLst>
        </pc:spChg>
        <pc:spChg chg="mod">
          <ac:chgData name="José Moya" userId="1ff319568e6e245c" providerId="LiveId" clId="{76C8264F-271F-4B21-9CDB-F18F92252495}" dt="2020-03-23T14:29:07.249" v="2242" actId="20577"/>
          <ac:spMkLst>
            <pc:docMk/>
            <pc:sldMk cId="1031905741" sldId="284"/>
            <ac:spMk id="3" creationId="{FF90F086-3D5C-4B72-B792-D2D104C2E3B6}"/>
          </ac:spMkLst>
        </pc:spChg>
      </pc:sldChg>
      <pc:sldChg chg="modSp add">
        <pc:chgData name="José Moya" userId="1ff319568e6e245c" providerId="LiveId" clId="{76C8264F-271F-4B21-9CDB-F18F92252495}" dt="2020-03-23T14:29:31.933" v="2246" actId="20577"/>
        <pc:sldMkLst>
          <pc:docMk/>
          <pc:sldMk cId="2259097275" sldId="285"/>
        </pc:sldMkLst>
        <pc:spChg chg="mod">
          <ac:chgData name="José Moya" userId="1ff319568e6e245c" providerId="LiveId" clId="{76C8264F-271F-4B21-9CDB-F18F92252495}" dt="2020-03-23T14:29:31.933" v="2246" actId="20577"/>
          <ac:spMkLst>
            <pc:docMk/>
            <pc:sldMk cId="2259097275" sldId="285"/>
            <ac:spMk id="2" creationId="{21739094-2060-4410-83C4-14575EB62830}"/>
          </ac:spMkLst>
        </pc:spChg>
        <pc:spChg chg="mod">
          <ac:chgData name="José Moya" userId="1ff319568e6e245c" providerId="LiveId" clId="{76C8264F-271F-4B21-9CDB-F18F92252495}" dt="2020-03-23T14:16:32.779" v="1435" actId="20577"/>
          <ac:spMkLst>
            <pc:docMk/>
            <pc:sldMk cId="2259097275" sldId="285"/>
            <ac:spMk id="3" creationId="{FF90F086-3D5C-4B72-B792-D2D104C2E3B6}"/>
          </ac:spMkLst>
        </pc:spChg>
      </pc:sldChg>
      <pc:sldChg chg="modSp add">
        <pc:chgData name="José Moya" userId="1ff319568e6e245c" providerId="LiveId" clId="{76C8264F-271F-4B21-9CDB-F18F92252495}" dt="2020-03-23T14:25:39.638" v="2176" actId="122"/>
        <pc:sldMkLst>
          <pc:docMk/>
          <pc:sldMk cId="2728217047" sldId="286"/>
        </pc:sldMkLst>
        <pc:spChg chg="mod">
          <ac:chgData name="José Moya" userId="1ff319568e6e245c" providerId="LiveId" clId="{76C8264F-271F-4B21-9CDB-F18F92252495}" dt="2020-03-23T14:25:39.638" v="2176" actId="122"/>
          <ac:spMkLst>
            <pc:docMk/>
            <pc:sldMk cId="2728217047" sldId="286"/>
            <ac:spMk id="2" creationId="{FF6B6728-35D9-4338-959F-7FC5621C89F9}"/>
          </ac:spMkLst>
        </pc:spChg>
        <pc:spChg chg="mod">
          <ac:chgData name="José Moya" userId="1ff319568e6e245c" providerId="LiveId" clId="{76C8264F-271F-4B21-9CDB-F18F92252495}" dt="2020-03-23T14:24:25.095" v="2115" actId="27636"/>
          <ac:spMkLst>
            <pc:docMk/>
            <pc:sldMk cId="2728217047" sldId="286"/>
            <ac:spMk id="3" creationId="{4881429B-5AE8-4C66-81BB-F2F054293564}"/>
          </ac:spMkLst>
        </pc:sp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58154C-25EF-41AB-9A18-C0D0AD4B612D}"/>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DBF6DC02-3E24-4245-AACD-4CD975778E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19136396-1FC6-484D-89D9-91FBD331496E}"/>
              </a:ext>
            </a:extLst>
          </p:cNvPr>
          <p:cNvSpPr>
            <a:spLocks noGrp="1"/>
          </p:cNvSpPr>
          <p:nvPr>
            <p:ph type="dt" sz="half" idx="10"/>
          </p:nvPr>
        </p:nvSpPr>
        <p:spPr/>
        <p:txBody>
          <a:bodyPr/>
          <a:lstStyle/>
          <a:p>
            <a:fld id="{9CC44774-1573-4163-8341-36914069448A}" type="datetimeFigureOut">
              <a:rPr lang="es-ES" smtClean="0"/>
              <a:t>23/03/2020</a:t>
            </a:fld>
            <a:endParaRPr lang="es-ES"/>
          </a:p>
        </p:txBody>
      </p:sp>
      <p:sp>
        <p:nvSpPr>
          <p:cNvPr id="5" name="Marcador de pie de página 4">
            <a:extLst>
              <a:ext uri="{FF2B5EF4-FFF2-40B4-BE49-F238E27FC236}">
                <a16:creationId xmlns:a16="http://schemas.microsoft.com/office/drawing/2014/main" id="{67DB5946-A7E1-454A-88D5-F6D14239CFE4}"/>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6F1F777C-CCE0-4DC4-9E35-950E3A25A055}"/>
              </a:ext>
            </a:extLst>
          </p:cNvPr>
          <p:cNvSpPr>
            <a:spLocks noGrp="1"/>
          </p:cNvSpPr>
          <p:nvPr>
            <p:ph type="sldNum" sz="quarter" idx="12"/>
          </p:nvPr>
        </p:nvSpPr>
        <p:spPr/>
        <p:txBody>
          <a:bodyPr/>
          <a:lstStyle/>
          <a:p>
            <a:fld id="{EB9E1672-8CF5-4F3F-BC56-5DC2CF6A8EE8}" type="slidenum">
              <a:rPr lang="es-ES" smtClean="0"/>
              <a:t>‹Nº›</a:t>
            </a:fld>
            <a:endParaRPr lang="es-ES"/>
          </a:p>
        </p:txBody>
      </p:sp>
    </p:spTree>
    <p:extLst>
      <p:ext uri="{BB962C8B-B14F-4D97-AF65-F5344CB8AC3E}">
        <p14:creationId xmlns:p14="http://schemas.microsoft.com/office/powerpoint/2010/main" val="663554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ECF714-2834-47A4-82B4-8FEE974F624C}"/>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BFD37990-9656-4C01-B763-FD2522813DC0}"/>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4C7C8CC8-7102-49CE-AE2C-A59818DE8925}"/>
              </a:ext>
            </a:extLst>
          </p:cNvPr>
          <p:cNvSpPr>
            <a:spLocks noGrp="1"/>
          </p:cNvSpPr>
          <p:nvPr>
            <p:ph type="dt" sz="half" idx="10"/>
          </p:nvPr>
        </p:nvSpPr>
        <p:spPr/>
        <p:txBody>
          <a:bodyPr/>
          <a:lstStyle/>
          <a:p>
            <a:fld id="{9CC44774-1573-4163-8341-36914069448A}" type="datetimeFigureOut">
              <a:rPr lang="es-ES" smtClean="0"/>
              <a:t>23/03/2020</a:t>
            </a:fld>
            <a:endParaRPr lang="es-ES"/>
          </a:p>
        </p:txBody>
      </p:sp>
      <p:sp>
        <p:nvSpPr>
          <p:cNvPr id="5" name="Marcador de pie de página 4">
            <a:extLst>
              <a:ext uri="{FF2B5EF4-FFF2-40B4-BE49-F238E27FC236}">
                <a16:creationId xmlns:a16="http://schemas.microsoft.com/office/drawing/2014/main" id="{3D8F20DF-474E-42F1-A3DD-7854BA9CEFD2}"/>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5EA3B80-3E09-41EC-98EF-76E3858815CE}"/>
              </a:ext>
            </a:extLst>
          </p:cNvPr>
          <p:cNvSpPr>
            <a:spLocks noGrp="1"/>
          </p:cNvSpPr>
          <p:nvPr>
            <p:ph type="sldNum" sz="quarter" idx="12"/>
          </p:nvPr>
        </p:nvSpPr>
        <p:spPr/>
        <p:txBody>
          <a:bodyPr/>
          <a:lstStyle/>
          <a:p>
            <a:fld id="{EB9E1672-8CF5-4F3F-BC56-5DC2CF6A8EE8}" type="slidenum">
              <a:rPr lang="es-ES" smtClean="0"/>
              <a:t>‹Nº›</a:t>
            </a:fld>
            <a:endParaRPr lang="es-ES"/>
          </a:p>
        </p:txBody>
      </p:sp>
    </p:spTree>
    <p:extLst>
      <p:ext uri="{BB962C8B-B14F-4D97-AF65-F5344CB8AC3E}">
        <p14:creationId xmlns:p14="http://schemas.microsoft.com/office/powerpoint/2010/main" val="1343785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A921019-F3FF-445A-9196-8AC2E0204E6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D92E215D-68D8-4BB6-A187-6CDC571B4B6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C5B7FB1E-203B-47D6-AAB6-73DDB56CF51E}"/>
              </a:ext>
            </a:extLst>
          </p:cNvPr>
          <p:cNvSpPr>
            <a:spLocks noGrp="1"/>
          </p:cNvSpPr>
          <p:nvPr>
            <p:ph type="dt" sz="half" idx="10"/>
          </p:nvPr>
        </p:nvSpPr>
        <p:spPr/>
        <p:txBody>
          <a:bodyPr/>
          <a:lstStyle/>
          <a:p>
            <a:fld id="{9CC44774-1573-4163-8341-36914069448A}" type="datetimeFigureOut">
              <a:rPr lang="es-ES" smtClean="0"/>
              <a:t>23/03/2020</a:t>
            </a:fld>
            <a:endParaRPr lang="es-ES"/>
          </a:p>
        </p:txBody>
      </p:sp>
      <p:sp>
        <p:nvSpPr>
          <p:cNvPr id="5" name="Marcador de pie de página 4">
            <a:extLst>
              <a:ext uri="{FF2B5EF4-FFF2-40B4-BE49-F238E27FC236}">
                <a16:creationId xmlns:a16="http://schemas.microsoft.com/office/drawing/2014/main" id="{AEB80944-198E-4D2B-B85C-244B6A97EC19}"/>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50E025BC-447B-4025-9B24-DF46BF0FC38F}"/>
              </a:ext>
            </a:extLst>
          </p:cNvPr>
          <p:cNvSpPr>
            <a:spLocks noGrp="1"/>
          </p:cNvSpPr>
          <p:nvPr>
            <p:ph type="sldNum" sz="quarter" idx="12"/>
          </p:nvPr>
        </p:nvSpPr>
        <p:spPr/>
        <p:txBody>
          <a:bodyPr/>
          <a:lstStyle/>
          <a:p>
            <a:fld id="{EB9E1672-8CF5-4F3F-BC56-5DC2CF6A8EE8}" type="slidenum">
              <a:rPr lang="es-ES" smtClean="0"/>
              <a:t>‹Nº›</a:t>
            </a:fld>
            <a:endParaRPr lang="es-ES"/>
          </a:p>
        </p:txBody>
      </p:sp>
    </p:spTree>
    <p:extLst>
      <p:ext uri="{BB962C8B-B14F-4D97-AF65-F5344CB8AC3E}">
        <p14:creationId xmlns:p14="http://schemas.microsoft.com/office/powerpoint/2010/main" val="209272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CC20E9-D9C2-4EEF-974E-4EBDA8937E94}"/>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6C3950CC-6879-468B-820C-829ECEF9C43E}"/>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51FE8334-70FC-4452-B412-F0EAB9D5C9FF}"/>
              </a:ext>
            </a:extLst>
          </p:cNvPr>
          <p:cNvSpPr>
            <a:spLocks noGrp="1"/>
          </p:cNvSpPr>
          <p:nvPr>
            <p:ph type="dt" sz="half" idx="10"/>
          </p:nvPr>
        </p:nvSpPr>
        <p:spPr/>
        <p:txBody>
          <a:bodyPr/>
          <a:lstStyle/>
          <a:p>
            <a:fld id="{9CC44774-1573-4163-8341-36914069448A}" type="datetimeFigureOut">
              <a:rPr lang="es-ES" smtClean="0"/>
              <a:t>23/03/2020</a:t>
            </a:fld>
            <a:endParaRPr lang="es-ES"/>
          </a:p>
        </p:txBody>
      </p:sp>
      <p:sp>
        <p:nvSpPr>
          <p:cNvPr id="5" name="Marcador de pie de página 4">
            <a:extLst>
              <a:ext uri="{FF2B5EF4-FFF2-40B4-BE49-F238E27FC236}">
                <a16:creationId xmlns:a16="http://schemas.microsoft.com/office/drawing/2014/main" id="{1798F9C6-9509-4BDA-89B7-822D3B3D9B55}"/>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7D0F6D4-15E1-43D6-9BBE-0D16FBF483B3}"/>
              </a:ext>
            </a:extLst>
          </p:cNvPr>
          <p:cNvSpPr>
            <a:spLocks noGrp="1"/>
          </p:cNvSpPr>
          <p:nvPr>
            <p:ph type="sldNum" sz="quarter" idx="12"/>
          </p:nvPr>
        </p:nvSpPr>
        <p:spPr/>
        <p:txBody>
          <a:bodyPr/>
          <a:lstStyle/>
          <a:p>
            <a:fld id="{EB9E1672-8CF5-4F3F-BC56-5DC2CF6A8EE8}" type="slidenum">
              <a:rPr lang="es-ES" smtClean="0"/>
              <a:t>‹Nº›</a:t>
            </a:fld>
            <a:endParaRPr lang="es-ES"/>
          </a:p>
        </p:txBody>
      </p:sp>
    </p:spTree>
    <p:extLst>
      <p:ext uri="{BB962C8B-B14F-4D97-AF65-F5344CB8AC3E}">
        <p14:creationId xmlns:p14="http://schemas.microsoft.com/office/powerpoint/2010/main" val="2729275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83DDCF-CD2C-4C51-B47A-B21BCA68C0B0}"/>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6F549C6B-C1E1-4909-9A11-0A9556D639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FEDB6C27-2C3B-4865-A10D-89F2AF34F218}"/>
              </a:ext>
            </a:extLst>
          </p:cNvPr>
          <p:cNvSpPr>
            <a:spLocks noGrp="1"/>
          </p:cNvSpPr>
          <p:nvPr>
            <p:ph type="dt" sz="half" idx="10"/>
          </p:nvPr>
        </p:nvSpPr>
        <p:spPr/>
        <p:txBody>
          <a:bodyPr/>
          <a:lstStyle/>
          <a:p>
            <a:fld id="{9CC44774-1573-4163-8341-36914069448A}" type="datetimeFigureOut">
              <a:rPr lang="es-ES" smtClean="0"/>
              <a:t>23/03/2020</a:t>
            </a:fld>
            <a:endParaRPr lang="es-ES"/>
          </a:p>
        </p:txBody>
      </p:sp>
      <p:sp>
        <p:nvSpPr>
          <p:cNvPr id="5" name="Marcador de pie de página 4">
            <a:extLst>
              <a:ext uri="{FF2B5EF4-FFF2-40B4-BE49-F238E27FC236}">
                <a16:creationId xmlns:a16="http://schemas.microsoft.com/office/drawing/2014/main" id="{F6B7C33E-EB6D-4602-815D-D109CD338293}"/>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53B9ED44-7F49-4252-833F-3DE381EC5FF7}"/>
              </a:ext>
            </a:extLst>
          </p:cNvPr>
          <p:cNvSpPr>
            <a:spLocks noGrp="1"/>
          </p:cNvSpPr>
          <p:nvPr>
            <p:ph type="sldNum" sz="quarter" idx="12"/>
          </p:nvPr>
        </p:nvSpPr>
        <p:spPr/>
        <p:txBody>
          <a:bodyPr/>
          <a:lstStyle/>
          <a:p>
            <a:fld id="{EB9E1672-8CF5-4F3F-BC56-5DC2CF6A8EE8}" type="slidenum">
              <a:rPr lang="es-ES" smtClean="0"/>
              <a:t>‹Nº›</a:t>
            </a:fld>
            <a:endParaRPr lang="es-ES"/>
          </a:p>
        </p:txBody>
      </p:sp>
    </p:spTree>
    <p:extLst>
      <p:ext uri="{BB962C8B-B14F-4D97-AF65-F5344CB8AC3E}">
        <p14:creationId xmlns:p14="http://schemas.microsoft.com/office/powerpoint/2010/main" val="2539151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3F198D-AF04-4CA9-BDEF-14B129D8ED06}"/>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A2F1AA43-313D-40C5-B2B0-A99C410607C6}"/>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645E1722-AFCB-4642-A9C2-C38563F834D5}"/>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CB9E7FD1-EA25-49FD-91CA-59FA6209A78E}"/>
              </a:ext>
            </a:extLst>
          </p:cNvPr>
          <p:cNvSpPr>
            <a:spLocks noGrp="1"/>
          </p:cNvSpPr>
          <p:nvPr>
            <p:ph type="dt" sz="half" idx="10"/>
          </p:nvPr>
        </p:nvSpPr>
        <p:spPr/>
        <p:txBody>
          <a:bodyPr/>
          <a:lstStyle/>
          <a:p>
            <a:fld id="{9CC44774-1573-4163-8341-36914069448A}" type="datetimeFigureOut">
              <a:rPr lang="es-ES" smtClean="0"/>
              <a:t>23/03/2020</a:t>
            </a:fld>
            <a:endParaRPr lang="es-ES"/>
          </a:p>
        </p:txBody>
      </p:sp>
      <p:sp>
        <p:nvSpPr>
          <p:cNvPr id="6" name="Marcador de pie de página 5">
            <a:extLst>
              <a:ext uri="{FF2B5EF4-FFF2-40B4-BE49-F238E27FC236}">
                <a16:creationId xmlns:a16="http://schemas.microsoft.com/office/drawing/2014/main" id="{1F152CF4-748D-46BC-AFFB-581B41C1BF09}"/>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2D6FE35A-51DC-42A4-85FA-D2DA573BCC9B}"/>
              </a:ext>
            </a:extLst>
          </p:cNvPr>
          <p:cNvSpPr>
            <a:spLocks noGrp="1"/>
          </p:cNvSpPr>
          <p:nvPr>
            <p:ph type="sldNum" sz="quarter" idx="12"/>
          </p:nvPr>
        </p:nvSpPr>
        <p:spPr/>
        <p:txBody>
          <a:bodyPr/>
          <a:lstStyle/>
          <a:p>
            <a:fld id="{EB9E1672-8CF5-4F3F-BC56-5DC2CF6A8EE8}" type="slidenum">
              <a:rPr lang="es-ES" smtClean="0"/>
              <a:t>‹Nº›</a:t>
            </a:fld>
            <a:endParaRPr lang="es-ES"/>
          </a:p>
        </p:txBody>
      </p:sp>
    </p:spTree>
    <p:extLst>
      <p:ext uri="{BB962C8B-B14F-4D97-AF65-F5344CB8AC3E}">
        <p14:creationId xmlns:p14="http://schemas.microsoft.com/office/powerpoint/2010/main" val="1672279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1710FF-467C-4B5A-816B-52575CD5E4BE}"/>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FAECF553-DBD7-4FCE-82F3-2B5F41DFE8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B7AEB474-0328-4DBF-858C-2F05D86E79E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EB1D7DC0-A26A-431E-991F-ABF1423FB1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5E8E298C-3046-4086-ACB6-381CC2EB7FE4}"/>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FE744531-EA11-47B9-AA4D-266D73EDF702}"/>
              </a:ext>
            </a:extLst>
          </p:cNvPr>
          <p:cNvSpPr>
            <a:spLocks noGrp="1"/>
          </p:cNvSpPr>
          <p:nvPr>
            <p:ph type="dt" sz="half" idx="10"/>
          </p:nvPr>
        </p:nvSpPr>
        <p:spPr/>
        <p:txBody>
          <a:bodyPr/>
          <a:lstStyle/>
          <a:p>
            <a:fld id="{9CC44774-1573-4163-8341-36914069448A}" type="datetimeFigureOut">
              <a:rPr lang="es-ES" smtClean="0"/>
              <a:t>23/03/2020</a:t>
            </a:fld>
            <a:endParaRPr lang="es-ES"/>
          </a:p>
        </p:txBody>
      </p:sp>
      <p:sp>
        <p:nvSpPr>
          <p:cNvPr id="8" name="Marcador de pie de página 7">
            <a:extLst>
              <a:ext uri="{FF2B5EF4-FFF2-40B4-BE49-F238E27FC236}">
                <a16:creationId xmlns:a16="http://schemas.microsoft.com/office/drawing/2014/main" id="{FACD4609-F8D2-4946-801D-9F13D8CDAD2B}"/>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F02ABD64-2D97-434D-8F38-D8B5AEDF60B7}"/>
              </a:ext>
            </a:extLst>
          </p:cNvPr>
          <p:cNvSpPr>
            <a:spLocks noGrp="1"/>
          </p:cNvSpPr>
          <p:nvPr>
            <p:ph type="sldNum" sz="quarter" idx="12"/>
          </p:nvPr>
        </p:nvSpPr>
        <p:spPr/>
        <p:txBody>
          <a:bodyPr/>
          <a:lstStyle/>
          <a:p>
            <a:fld id="{EB9E1672-8CF5-4F3F-BC56-5DC2CF6A8EE8}" type="slidenum">
              <a:rPr lang="es-ES" smtClean="0"/>
              <a:t>‹Nº›</a:t>
            </a:fld>
            <a:endParaRPr lang="es-ES"/>
          </a:p>
        </p:txBody>
      </p:sp>
    </p:spTree>
    <p:extLst>
      <p:ext uri="{BB962C8B-B14F-4D97-AF65-F5344CB8AC3E}">
        <p14:creationId xmlns:p14="http://schemas.microsoft.com/office/powerpoint/2010/main" val="2523201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566D9AF-7B2E-4960-BFA1-DE3CD0621FAA}"/>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DC6D1B78-8200-4C9F-BCF2-0FBC43477EA9}"/>
              </a:ext>
            </a:extLst>
          </p:cNvPr>
          <p:cNvSpPr>
            <a:spLocks noGrp="1"/>
          </p:cNvSpPr>
          <p:nvPr>
            <p:ph type="dt" sz="half" idx="10"/>
          </p:nvPr>
        </p:nvSpPr>
        <p:spPr/>
        <p:txBody>
          <a:bodyPr/>
          <a:lstStyle/>
          <a:p>
            <a:fld id="{9CC44774-1573-4163-8341-36914069448A}" type="datetimeFigureOut">
              <a:rPr lang="es-ES" smtClean="0"/>
              <a:t>23/03/2020</a:t>
            </a:fld>
            <a:endParaRPr lang="es-ES"/>
          </a:p>
        </p:txBody>
      </p:sp>
      <p:sp>
        <p:nvSpPr>
          <p:cNvPr id="4" name="Marcador de pie de página 3">
            <a:extLst>
              <a:ext uri="{FF2B5EF4-FFF2-40B4-BE49-F238E27FC236}">
                <a16:creationId xmlns:a16="http://schemas.microsoft.com/office/drawing/2014/main" id="{3C974908-194E-4A8B-8AB3-A9B293EAFDD4}"/>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26F40AE0-48B3-4CD6-AB01-209B8D1DA6C5}"/>
              </a:ext>
            </a:extLst>
          </p:cNvPr>
          <p:cNvSpPr>
            <a:spLocks noGrp="1"/>
          </p:cNvSpPr>
          <p:nvPr>
            <p:ph type="sldNum" sz="quarter" idx="12"/>
          </p:nvPr>
        </p:nvSpPr>
        <p:spPr/>
        <p:txBody>
          <a:bodyPr/>
          <a:lstStyle/>
          <a:p>
            <a:fld id="{EB9E1672-8CF5-4F3F-BC56-5DC2CF6A8EE8}" type="slidenum">
              <a:rPr lang="es-ES" smtClean="0"/>
              <a:t>‹Nº›</a:t>
            </a:fld>
            <a:endParaRPr lang="es-ES"/>
          </a:p>
        </p:txBody>
      </p:sp>
    </p:spTree>
    <p:extLst>
      <p:ext uri="{BB962C8B-B14F-4D97-AF65-F5344CB8AC3E}">
        <p14:creationId xmlns:p14="http://schemas.microsoft.com/office/powerpoint/2010/main" val="1954234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4B9613C8-0E87-457F-8BAE-B435B346228B}"/>
              </a:ext>
            </a:extLst>
          </p:cNvPr>
          <p:cNvSpPr>
            <a:spLocks noGrp="1"/>
          </p:cNvSpPr>
          <p:nvPr>
            <p:ph type="dt" sz="half" idx="10"/>
          </p:nvPr>
        </p:nvSpPr>
        <p:spPr/>
        <p:txBody>
          <a:bodyPr/>
          <a:lstStyle/>
          <a:p>
            <a:fld id="{9CC44774-1573-4163-8341-36914069448A}" type="datetimeFigureOut">
              <a:rPr lang="es-ES" smtClean="0"/>
              <a:t>23/03/2020</a:t>
            </a:fld>
            <a:endParaRPr lang="es-ES"/>
          </a:p>
        </p:txBody>
      </p:sp>
      <p:sp>
        <p:nvSpPr>
          <p:cNvPr id="3" name="Marcador de pie de página 2">
            <a:extLst>
              <a:ext uri="{FF2B5EF4-FFF2-40B4-BE49-F238E27FC236}">
                <a16:creationId xmlns:a16="http://schemas.microsoft.com/office/drawing/2014/main" id="{5581F277-7E14-45AC-B82C-6E42BC6607E2}"/>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D7FDF338-94B4-43C8-AE5A-E8F4B2DF7044}"/>
              </a:ext>
            </a:extLst>
          </p:cNvPr>
          <p:cNvSpPr>
            <a:spLocks noGrp="1"/>
          </p:cNvSpPr>
          <p:nvPr>
            <p:ph type="sldNum" sz="quarter" idx="12"/>
          </p:nvPr>
        </p:nvSpPr>
        <p:spPr/>
        <p:txBody>
          <a:bodyPr/>
          <a:lstStyle/>
          <a:p>
            <a:fld id="{EB9E1672-8CF5-4F3F-BC56-5DC2CF6A8EE8}" type="slidenum">
              <a:rPr lang="es-ES" smtClean="0"/>
              <a:t>‹Nº›</a:t>
            </a:fld>
            <a:endParaRPr lang="es-ES"/>
          </a:p>
        </p:txBody>
      </p:sp>
    </p:spTree>
    <p:extLst>
      <p:ext uri="{BB962C8B-B14F-4D97-AF65-F5344CB8AC3E}">
        <p14:creationId xmlns:p14="http://schemas.microsoft.com/office/powerpoint/2010/main" val="3722207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99E477-B882-4534-8F22-F4C4C4F1264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F0CD34EA-01AC-43C8-838A-019D9459E1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19C8F631-2C49-49D5-92A4-65AC9A82F9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74CD2AD-57BA-4336-80BE-5F28D54E14F9}"/>
              </a:ext>
            </a:extLst>
          </p:cNvPr>
          <p:cNvSpPr>
            <a:spLocks noGrp="1"/>
          </p:cNvSpPr>
          <p:nvPr>
            <p:ph type="dt" sz="half" idx="10"/>
          </p:nvPr>
        </p:nvSpPr>
        <p:spPr/>
        <p:txBody>
          <a:bodyPr/>
          <a:lstStyle/>
          <a:p>
            <a:fld id="{9CC44774-1573-4163-8341-36914069448A}" type="datetimeFigureOut">
              <a:rPr lang="es-ES" smtClean="0"/>
              <a:t>23/03/2020</a:t>
            </a:fld>
            <a:endParaRPr lang="es-ES"/>
          </a:p>
        </p:txBody>
      </p:sp>
      <p:sp>
        <p:nvSpPr>
          <p:cNvPr id="6" name="Marcador de pie de página 5">
            <a:extLst>
              <a:ext uri="{FF2B5EF4-FFF2-40B4-BE49-F238E27FC236}">
                <a16:creationId xmlns:a16="http://schemas.microsoft.com/office/drawing/2014/main" id="{4142CC2F-8064-43C5-BD4B-E7E611EC04B8}"/>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7F8319DF-BF09-4DB3-80E3-0F027231010F}"/>
              </a:ext>
            </a:extLst>
          </p:cNvPr>
          <p:cNvSpPr>
            <a:spLocks noGrp="1"/>
          </p:cNvSpPr>
          <p:nvPr>
            <p:ph type="sldNum" sz="quarter" idx="12"/>
          </p:nvPr>
        </p:nvSpPr>
        <p:spPr/>
        <p:txBody>
          <a:bodyPr/>
          <a:lstStyle/>
          <a:p>
            <a:fld id="{EB9E1672-8CF5-4F3F-BC56-5DC2CF6A8EE8}" type="slidenum">
              <a:rPr lang="es-ES" smtClean="0"/>
              <a:t>‹Nº›</a:t>
            </a:fld>
            <a:endParaRPr lang="es-ES"/>
          </a:p>
        </p:txBody>
      </p:sp>
    </p:spTree>
    <p:extLst>
      <p:ext uri="{BB962C8B-B14F-4D97-AF65-F5344CB8AC3E}">
        <p14:creationId xmlns:p14="http://schemas.microsoft.com/office/powerpoint/2010/main" val="80450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11352B-507D-43B0-BF8B-076978E5C90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527B8EAD-4D53-4B86-9D9B-019A8E512F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4D1823F0-E2C8-45CF-B712-6DF63075CC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31A556B1-672A-49EF-ACDA-02B708FDFF19}"/>
              </a:ext>
            </a:extLst>
          </p:cNvPr>
          <p:cNvSpPr>
            <a:spLocks noGrp="1"/>
          </p:cNvSpPr>
          <p:nvPr>
            <p:ph type="dt" sz="half" idx="10"/>
          </p:nvPr>
        </p:nvSpPr>
        <p:spPr/>
        <p:txBody>
          <a:bodyPr/>
          <a:lstStyle/>
          <a:p>
            <a:fld id="{9CC44774-1573-4163-8341-36914069448A}" type="datetimeFigureOut">
              <a:rPr lang="es-ES" smtClean="0"/>
              <a:t>23/03/2020</a:t>
            </a:fld>
            <a:endParaRPr lang="es-ES"/>
          </a:p>
        </p:txBody>
      </p:sp>
      <p:sp>
        <p:nvSpPr>
          <p:cNvPr id="6" name="Marcador de pie de página 5">
            <a:extLst>
              <a:ext uri="{FF2B5EF4-FFF2-40B4-BE49-F238E27FC236}">
                <a16:creationId xmlns:a16="http://schemas.microsoft.com/office/drawing/2014/main" id="{8C7750BC-EF36-4869-B6DB-39A4E0407B07}"/>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81EF7C71-705B-4E00-ACE2-4CBF8EBBABDD}"/>
              </a:ext>
            </a:extLst>
          </p:cNvPr>
          <p:cNvSpPr>
            <a:spLocks noGrp="1"/>
          </p:cNvSpPr>
          <p:nvPr>
            <p:ph type="sldNum" sz="quarter" idx="12"/>
          </p:nvPr>
        </p:nvSpPr>
        <p:spPr/>
        <p:txBody>
          <a:bodyPr/>
          <a:lstStyle/>
          <a:p>
            <a:fld id="{EB9E1672-8CF5-4F3F-BC56-5DC2CF6A8EE8}" type="slidenum">
              <a:rPr lang="es-ES" smtClean="0"/>
              <a:t>‹Nº›</a:t>
            </a:fld>
            <a:endParaRPr lang="es-ES"/>
          </a:p>
        </p:txBody>
      </p:sp>
    </p:spTree>
    <p:extLst>
      <p:ext uri="{BB962C8B-B14F-4D97-AF65-F5344CB8AC3E}">
        <p14:creationId xmlns:p14="http://schemas.microsoft.com/office/powerpoint/2010/main" val="2116498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7000" b="-17000"/>
          </a:stretch>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D75519C9-2E60-4694-B305-1DA6AAEA0D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1526B84B-0957-4634-86C5-8FFCDE668F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17C268FD-DA12-4F08-90E5-3B2128A51A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C44774-1573-4163-8341-36914069448A}" type="datetimeFigureOut">
              <a:rPr lang="es-ES" smtClean="0"/>
              <a:t>23/03/2020</a:t>
            </a:fld>
            <a:endParaRPr lang="es-ES"/>
          </a:p>
        </p:txBody>
      </p:sp>
      <p:sp>
        <p:nvSpPr>
          <p:cNvPr id="5" name="Marcador de pie de página 4">
            <a:extLst>
              <a:ext uri="{FF2B5EF4-FFF2-40B4-BE49-F238E27FC236}">
                <a16:creationId xmlns:a16="http://schemas.microsoft.com/office/drawing/2014/main" id="{F2951E68-3A37-49E7-BFA2-23BC2859EB6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C4651BDE-E2CD-45E1-912B-7CC3C74A42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9E1672-8CF5-4F3F-BC56-5DC2CF6A8EE8}" type="slidenum">
              <a:rPr lang="es-ES" smtClean="0"/>
              <a:t>‹Nº›</a:t>
            </a:fld>
            <a:endParaRPr lang="es-ES"/>
          </a:p>
        </p:txBody>
      </p:sp>
    </p:spTree>
    <p:extLst>
      <p:ext uri="{BB962C8B-B14F-4D97-AF65-F5344CB8AC3E}">
        <p14:creationId xmlns:p14="http://schemas.microsoft.com/office/powerpoint/2010/main" val="12455956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29.xml"/><Relationship Id="rId5" Type="http://schemas.openxmlformats.org/officeDocument/2006/relationships/slide" Target="slide16.xml"/><Relationship Id="rId4" Type="http://schemas.openxmlformats.org/officeDocument/2006/relationships/slide" Target="slide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Microsoft_Word_97_-_2003_Document.doc"/><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6.emf"/></Relationships>
</file>

<file path=ppt/slides/_rels/slide29.xml.rels><?xml version="1.0" encoding="UTF-8" standalone="yes"?>
<Relationships xmlns="http://schemas.openxmlformats.org/package/2006/relationships"><Relationship Id="rId3" Type="http://schemas.openxmlformats.org/officeDocument/2006/relationships/hyperlink" Target="http://estaticos.20minutos.es/edicionimpresa/madrid/12/01/MADR_12_01_12.pdf" TargetMode="External"/><Relationship Id="rId2" Type="http://schemas.openxmlformats.org/officeDocument/2006/relationships/hyperlink" Target="http://internacional.elpais.com/internacional/2012/01/24/actualidad/1327420895_430608.html" TargetMode="External"/><Relationship Id="rId1" Type="http://schemas.openxmlformats.org/officeDocument/2006/relationships/slideLayout" Target="../slideLayouts/slideLayout2.xml"/><Relationship Id="rId4" Type="http://schemas.openxmlformats.org/officeDocument/2006/relationships/hyperlink" Target="http://www.20minutos.es/noticia/1273689/lc/sevilla/valencia/octavo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EC048F-5412-4BD2-9170-04418C45BEAF}"/>
              </a:ext>
            </a:extLst>
          </p:cNvPr>
          <p:cNvSpPr>
            <a:spLocks noGrp="1"/>
          </p:cNvSpPr>
          <p:nvPr>
            <p:ph type="ctrTitle"/>
          </p:nvPr>
        </p:nvSpPr>
        <p:spPr>
          <a:xfrm>
            <a:off x="1524000" y="1214438"/>
            <a:ext cx="9144000" cy="2387600"/>
          </a:xfrm>
          <a:solidFill>
            <a:schemeClr val="bg2">
              <a:alpha val="50000"/>
            </a:schemeClr>
          </a:solidFill>
        </p:spPr>
        <p:txBody>
          <a:bodyPr>
            <a:normAutofit/>
          </a:bodyPr>
          <a:lstStyle/>
          <a:p>
            <a:r>
              <a:rPr lang="es-ES" dirty="0"/>
              <a:t>Cómo se escribe una noticia</a:t>
            </a:r>
            <a:br>
              <a:rPr lang="es-ES" dirty="0"/>
            </a:br>
            <a:endParaRPr lang="es-ES" sz="3200" dirty="0"/>
          </a:p>
        </p:txBody>
      </p:sp>
      <p:sp>
        <p:nvSpPr>
          <p:cNvPr id="3" name="Subtítulo 2">
            <a:extLst>
              <a:ext uri="{FF2B5EF4-FFF2-40B4-BE49-F238E27FC236}">
                <a16:creationId xmlns:a16="http://schemas.microsoft.com/office/drawing/2014/main" id="{F47001F6-B3E0-4BF2-9DEA-48FA6A671CCF}"/>
              </a:ext>
            </a:extLst>
          </p:cNvPr>
          <p:cNvSpPr>
            <a:spLocks noGrp="1"/>
          </p:cNvSpPr>
          <p:nvPr>
            <p:ph type="subTitle" idx="1"/>
          </p:nvPr>
        </p:nvSpPr>
        <p:spPr>
          <a:solidFill>
            <a:schemeClr val="bg2">
              <a:alpha val="50000"/>
            </a:schemeClr>
          </a:solidFill>
        </p:spPr>
        <p:txBody>
          <a:bodyPr/>
          <a:lstStyle/>
          <a:p>
            <a:r>
              <a:rPr lang="es-ES" dirty="0"/>
              <a:t>Por J G Moya Y</a:t>
            </a:r>
            <a:br>
              <a:rPr lang="es-ES" dirty="0"/>
            </a:br>
            <a:r>
              <a:rPr lang="es-ES" dirty="0"/>
              <a:t>(adaptado a partir de un rotafolios creado en 2012)</a:t>
            </a:r>
          </a:p>
        </p:txBody>
      </p:sp>
    </p:spTree>
    <p:extLst>
      <p:ext uri="{BB962C8B-B14F-4D97-AF65-F5344CB8AC3E}">
        <p14:creationId xmlns:p14="http://schemas.microsoft.com/office/powerpoint/2010/main" val="3765913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9389B2-99E3-4650-A296-6A128B7256A7}"/>
              </a:ext>
            </a:extLst>
          </p:cNvPr>
          <p:cNvSpPr>
            <a:spLocks noGrp="1"/>
          </p:cNvSpPr>
          <p:nvPr>
            <p:ph type="title"/>
          </p:nvPr>
        </p:nvSpPr>
        <p:spPr/>
        <p:txBody>
          <a:bodyPr/>
          <a:lstStyle/>
          <a:p>
            <a:r>
              <a:rPr lang="es-ES" dirty="0"/>
              <a:t>2) ¿Qué información aparece en una noticia?</a:t>
            </a:r>
          </a:p>
        </p:txBody>
      </p:sp>
      <p:sp>
        <p:nvSpPr>
          <p:cNvPr id="11" name="Marcador de contenido 10">
            <a:extLst>
              <a:ext uri="{FF2B5EF4-FFF2-40B4-BE49-F238E27FC236}">
                <a16:creationId xmlns:a16="http://schemas.microsoft.com/office/drawing/2014/main" id="{82808F84-3F1A-4DDB-BDD1-355C9AFB920C}"/>
              </a:ext>
            </a:extLst>
          </p:cNvPr>
          <p:cNvSpPr>
            <a:spLocks noGrp="1"/>
          </p:cNvSpPr>
          <p:nvPr>
            <p:ph idx="1"/>
          </p:nvPr>
        </p:nvSpPr>
        <p:spPr>
          <a:xfrm>
            <a:off x="838200" y="1390672"/>
            <a:ext cx="10515600" cy="559300"/>
          </a:xfrm>
        </p:spPr>
        <p:txBody>
          <a:bodyPr/>
          <a:lstStyle/>
          <a:p>
            <a:r>
              <a:rPr lang="es-ES" dirty="0"/>
              <a:t>Una noticia debe responder a las «6 Q» </a:t>
            </a:r>
            <a:r>
              <a:rPr lang="es-ES" sz="1800" dirty="0"/>
              <a:t>(en inglés, las «5W»)</a:t>
            </a:r>
            <a:r>
              <a:rPr lang="es-ES" dirty="0"/>
              <a:t> :</a:t>
            </a:r>
          </a:p>
        </p:txBody>
      </p:sp>
      <p:sp>
        <p:nvSpPr>
          <p:cNvPr id="12" name="Marcador de contenido 2">
            <a:extLst>
              <a:ext uri="{FF2B5EF4-FFF2-40B4-BE49-F238E27FC236}">
                <a16:creationId xmlns:a16="http://schemas.microsoft.com/office/drawing/2014/main" id="{2173E5F1-3BCC-40F8-AD78-A4855806DCF8}"/>
              </a:ext>
            </a:extLst>
          </p:cNvPr>
          <p:cNvSpPr txBox="1">
            <a:spLocks/>
          </p:cNvSpPr>
          <p:nvPr/>
        </p:nvSpPr>
        <p:spPr>
          <a:xfrm>
            <a:off x="3868783" y="1979840"/>
            <a:ext cx="5967548" cy="49956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dirty="0"/>
              <a:t>El hecho sucedido </a:t>
            </a:r>
          </a:p>
          <a:p>
            <a:endParaRPr lang="es-ES" dirty="0"/>
          </a:p>
        </p:txBody>
      </p:sp>
      <p:sp>
        <p:nvSpPr>
          <p:cNvPr id="13" name="Marcador de contenido 2">
            <a:extLst>
              <a:ext uri="{FF2B5EF4-FFF2-40B4-BE49-F238E27FC236}">
                <a16:creationId xmlns:a16="http://schemas.microsoft.com/office/drawing/2014/main" id="{A5ED164D-593C-46E5-A6E7-86AE83365D56}"/>
              </a:ext>
            </a:extLst>
          </p:cNvPr>
          <p:cNvSpPr txBox="1">
            <a:spLocks/>
          </p:cNvSpPr>
          <p:nvPr/>
        </p:nvSpPr>
        <p:spPr>
          <a:xfrm>
            <a:off x="3868783" y="2614341"/>
            <a:ext cx="5967548" cy="49956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dirty="0"/>
              <a:t>El protagonista</a:t>
            </a:r>
          </a:p>
          <a:p>
            <a:endParaRPr lang="es-ES" dirty="0"/>
          </a:p>
        </p:txBody>
      </p:sp>
      <p:sp>
        <p:nvSpPr>
          <p:cNvPr id="14" name="Marcador de contenido 2">
            <a:extLst>
              <a:ext uri="{FF2B5EF4-FFF2-40B4-BE49-F238E27FC236}">
                <a16:creationId xmlns:a16="http://schemas.microsoft.com/office/drawing/2014/main" id="{E3FF2A8B-6E95-4EAA-B749-AA1277D2F921}"/>
              </a:ext>
            </a:extLst>
          </p:cNvPr>
          <p:cNvSpPr txBox="1">
            <a:spLocks/>
          </p:cNvSpPr>
          <p:nvPr/>
        </p:nvSpPr>
        <p:spPr>
          <a:xfrm>
            <a:off x="3868783" y="3248842"/>
            <a:ext cx="5967548" cy="49956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dirty="0"/>
              <a:t>El escenario de los hechos</a:t>
            </a:r>
          </a:p>
        </p:txBody>
      </p:sp>
      <p:sp>
        <p:nvSpPr>
          <p:cNvPr id="15" name="Marcador de contenido 2">
            <a:extLst>
              <a:ext uri="{FF2B5EF4-FFF2-40B4-BE49-F238E27FC236}">
                <a16:creationId xmlns:a16="http://schemas.microsoft.com/office/drawing/2014/main" id="{EEA06931-EFB0-4C87-A782-22565B377F8E}"/>
              </a:ext>
            </a:extLst>
          </p:cNvPr>
          <p:cNvSpPr txBox="1">
            <a:spLocks/>
          </p:cNvSpPr>
          <p:nvPr/>
        </p:nvSpPr>
        <p:spPr>
          <a:xfrm>
            <a:off x="3868783" y="3883343"/>
            <a:ext cx="5967548" cy="49956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dirty="0"/>
              <a:t>La fecha del suceso</a:t>
            </a:r>
          </a:p>
        </p:txBody>
      </p:sp>
      <p:sp>
        <p:nvSpPr>
          <p:cNvPr id="16" name="Marcador de contenido 2">
            <a:extLst>
              <a:ext uri="{FF2B5EF4-FFF2-40B4-BE49-F238E27FC236}">
                <a16:creationId xmlns:a16="http://schemas.microsoft.com/office/drawing/2014/main" id="{C4898405-5B72-4588-BBD4-FE93829752E7}"/>
              </a:ext>
            </a:extLst>
          </p:cNvPr>
          <p:cNvSpPr txBox="1">
            <a:spLocks/>
          </p:cNvSpPr>
          <p:nvPr/>
        </p:nvSpPr>
        <p:spPr>
          <a:xfrm>
            <a:off x="3868783" y="4556235"/>
            <a:ext cx="5967549" cy="49956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dirty="0"/>
              <a:t>El modo en que sucedió</a:t>
            </a:r>
          </a:p>
        </p:txBody>
      </p:sp>
      <p:sp>
        <p:nvSpPr>
          <p:cNvPr id="17" name="Marcador de contenido 2">
            <a:extLst>
              <a:ext uri="{FF2B5EF4-FFF2-40B4-BE49-F238E27FC236}">
                <a16:creationId xmlns:a16="http://schemas.microsoft.com/office/drawing/2014/main" id="{F1D968FA-0A9D-4D80-92E3-ACE426D79FCE}"/>
              </a:ext>
            </a:extLst>
          </p:cNvPr>
          <p:cNvSpPr txBox="1">
            <a:spLocks/>
          </p:cNvSpPr>
          <p:nvPr/>
        </p:nvSpPr>
        <p:spPr>
          <a:xfrm>
            <a:off x="3868782" y="5238176"/>
            <a:ext cx="5967549" cy="149841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dirty="0"/>
              <a:t>Las causas (¿por qué?) o las motivaciones (¿para qué?) que llevaron al hecho.</a:t>
            </a:r>
          </a:p>
        </p:txBody>
      </p:sp>
      <p:sp>
        <p:nvSpPr>
          <p:cNvPr id="18" name="CuadroTexto 17">
            <a:extLst>
              <a:ext uri="{FF2B5EF4-FFF2-40B4-BE49-F238E27FC236}">
                <a16:creationId xmlns:a16="http://schemas.microsoft.com/office/drawing/2014/main" id="{EEC44A32-3B16-41D1-8C3A-65723036332B}"/>
              </a:ext>
            </a:extLst>
          </p:cNvPr>
          <p:cNvSpPr txBox="1"/>
          <p:nvPr/>
        </p:nvSpPr>
        <p:spPr>
          <a:xfrm>
            <a:off x="2355669" y="1956184"/>
            <a:ext cx="2092233" cy="523220"/>
          </a:xfrm>
          <a:prstGeom prst="rect">
            <a:avLst/>
          </a:prstGeom>
          <a:noFill/>
        </p:spPr>
        <p:txBody>
          <a:bodyPr wrap="square" rtlCol="0">
            <a:spAutoFit/>
          </a:bodyPr>
          <a:lstStyle/>
          <a:p>
            <a:r>
              <a:rPr lang="es-ES" sz="2800" b="1" dirty="0"/>
              <a:t>¿Qué?</a:t>
            </a:r>
          </a:p>
        </p:txBody>
      </p:sp>
      <p:sp>
        <p:nvSpPr>
          <p:cNvPr id="25" name="CuadroTexto 24">
            <a:extLst>
              <a:ext uri="{FF2B5EF4-FFF2-40B4-BE49-F238E27FC236}">
                <a16:creationId xmlns:a16="http://schemas.microsoft.com/office/drawing/2014/main" id="{08A9ABE9-30BD-4650-BB00-7092EE229D71}"/>
              </a:ext>
            </a:extLst>
          </p:cNvPr>
          <p:cNvSpPr txBox="1"/>
          <p:nvPr/>
        </p:nvSpPr>
        <p:spPr>
          <a:xfrm>
            <a:off x="2355669" y="2604160"/>
            <a:ext cx="2092233" cy="523220"/>
          </a:xfrm>
          <a:prstGeom prst="rect">
            <a:avLst/>
          </a:prstGeom>
          <a:noFill/>
        </p:spPr>
        <p:txBody>
          <a:bodyPr wrap="square" rtlCol="0">
            <a:spAutoFit/>
          </a:bodyPr>
          <a:lstStyle/>
          <a:p>
            <a:r>
              <a:rPr lang="es-ES" sz="2800" b="1" dirty="0"/>
              <a:t>¿Quién?</a:t>
            </a:r>
          </a:p>
        </p:txBody>
      </p:sp>
      <p:sp>
        <p:nvSpPr>
          <p:cNvPr id="26" name="CuadroTexto 25">
            <a:extLst>
              <a:ext uri="{FF2B5EF4-FFF2-40B4-BE49-F238E27FC236}">
                <a16:creationId xmlns:a16="http://schemas.microsoft.com/office/drawing/2014/main" id="{B2DE08AA-4684-4487-979B-D1CD2D9BB563}"/>
              </a:ext>
            </a:extLst>
          </p:cNvPr>
          <p:cNvSpPr txBox="1"/>
          <p:nvPr/>
        </p:nvSpPr>
        <p:spPr>
          <a:xfrm>
            <a:off x="2355669" y="3248970"/>
            <a:ext cx="2092233" cy="523220"/>
          </a:xfrm>
          <a:prstGeom prst="rect">
            <a:avLst/>
          </a:prstGeom>
          <a:noFill/>
        </p:spPr>
        <p:txBody>
          <a:bodyPr wrap="square" rtlCol="0">
            <a:spAutoFit/>
          </a:bodyPr>
          <a:lstStyle/>
          <a:p>
            <a:r>
              <a:rPr lang="es-ES" sz="2800" b="1" dirty="0"/>
              <a:t>¿Dónde?</a:t>
            </a:r>
          </a:p>
        </p:txBody>
      </p:sp>
      <p:sp>
        <p:nvSpPr>
          <p:cNvPr id="27" name="CuadroTexto 26">
            <a:extLst>
              <a:ext uri="{FF2B5EF4-FFF2-40B4-BE49-F238E27FC236}">
                <a16:creationId xmlns:a16="http://schemas.microsoft.com/office/drawing/2014/main" id="{7B76102A-C128-42D2-BAB0-CEEF73FE99C4}"/>
              </a:ext>
            </a:extLst>
          </p:cNvPr>
          <p:cNvSpPr txBox="1"/>
          <p:nvPr/>
        </p:nvSpPr>
        <p:spPr>
          <a:xfrm>
            <a:off x="2355669" y="3895299"/>
            <a:ext cx="2092233" cy="523220"/>
          </a:xfrm>
          <a:prstGeom prst="rect">
            <a:avLst/>
          </a:prstGeom>
          <a:noFill/>
        </p:spPr>
        <p:txBody>
          <a:bodyPr wrap="square" rtlCol="0">
            <a:spAutoFit/>
          </a:bodyPr>
          <a:lstStyle/>
          <a:p>
            <a:r>
              <a:rPr lang="es-ES" sz="2800" b="1" dirty="0"/>
              <a:t>¿Cuándo?</a:t>
            </a:r>
          </a:p>
        </p:txBody>
      </p:sp>
      <p:sp>
        <p:nvSpPr>
          <p:cNvPr id="28" name="CuadroTexto 27">
            <a:extLst>
              <a:ext uri="{FF2B5EF4-FFF2-40B4-BE49-F238E27FC236}">
                <a16:creationId xmlns:a16="http://schemas.microsoft.com/office/drawing/2014/main" id="{32C8B00A-90FC-4532-80A9-B679B7EA411B}"/>
              </a:ext>
            </a:extLst>
          </p:cNvPr>
          <p:cNvSpPr txBox="1"/>
          <p:nvPr/>
        </p:nvSpPr>
        <p:spPr>
          <a:xfrm>
            <a:off x="2355669" y="4541628"/>
            <a:ext cx="2092233" cy="523220"/>
          </a:xfrm>
          <a:prstGeom prst="rect">
            <a:avLst/>
          </a:prstGeom>
          <a:noFill/>
        </p:spPr>
        <p:txBody>
          <a:bodyPr wrap="square" rtlCol="0">
            <a:spAutoFit/>
          </a:bodyPr>
          <a:lstStyle/>
          <a:p>
            <a:r>
              <a:rPr lang="es-ES" sz="2800" b="1" dirty="0"/>
              <a:t>¿Cómo?</a:t>
            </a:r>
          </a:p>
        </p:txBody>
      </p:sp>
      <p:sp>
        <p:nvSpPr>
          <p:cNvPr id="29" name="CuadroTexto 28">
            <a:extLst>
              <a:ext uri="{FF2B5EF4-FFF2-40B4-BE49-F238E27FC236}">
                <a16:creationId xmlns:a16="http://schemas.microsoft.com/office/drawing/2014/main" id="{635320A3-2E30-4A46-B4DA-93CD03A7EBAB}"/>
              </a:ext>
            </a:extLst>
          </p:cNvPr>
          <p:cNvSpPr txBox="1"/>
          <p:nvPr/>
        </p:nvSpPr>
        <p:spPr>
          <a:xfrm>
            <a:off x="2355668" y="5187957"/>
            <a:ext cx="2092233" cy="523220"/>
          </a:xfrm>
          <a:prstGeom prst="rect">
            <a:avLst/>
          </a:prstGeom>
          <a:noFill/>
        </p:spPr>
        <p:txBody>
          <a:bodyPr wrap="square" rtlCol="0">
            <a:spAutoFit/>
          </a:bodyPr>
          <a:lstStyle/>
          <a:p>
            <a:r>
              <a:rPr lang="es-ES" sz="2800" b="1" dirty="0"/>
              <a:t>¿Por qué?</a:t>
            </a:r>
          </a:p>
        </p:txBody>
      </p:sp>
    </p:spTree>
    <p:extLst>
      <p:ext uri="{BB962C8B-B14F-4D97-AF65-F5344CB8AC3E}">
        <p14:creationId xmlns:p14="http://schemas.microsoft.com/office/powerpoint/2010/main" val="3627305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P spid="16" grpId="0"/>
      <p:bldP spid="17" grpId="0"/>
      <p:bldP spid="18" grpId="0"/>
      <p:bldP spid="25" grpId="0"/>
      <p:bldP spid="26" grpId="0"/>
      <p:bldP spid="27" grpId="0"/>
      <p:bldP spid="28" grpId="0"/>
      <p:bldP spid="2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B31141-37FA-4516-A7ED-B2199498FA97}"/>
              </a:ext>
            </a:extLst>
          </p:cNvPr>
          <p:cNvSpPr>
            <a:spLocks noGrp="1"/>
          </p:cNvSpPr>
          <p:nvPr>
            <p:ph type="title"/>
          </p:nvPr>
        </p:nvSpPr>
        <p:spPr/>
        <p:txBody>
          <a:bodyPr/>
          <a:lstStyle/>
          <a:p>
            <a:r>
              <a:rPr lang="es-ES" dirty="0"/>
              <a:t>2) ¿Qué información aparece en una noticia?</a:t>
            </a:r>
          </a:p>
        </p:txBody>
      </p:sp>
      <p:sp>
        <p:nvSpPr>
          <p:cNvPr id="3" name="Marcador de contenido 2">
            <a:extLst>
              <a:ext uri="{FF2B5EF4-FFF2-40B4-BE49-F238E27FC236}">
                <a16:creationId xmlns:a16="http://schemas.microsoft.com/office/drawing/2014/main" id="{EAE55E53-DBFC-4652-9E2B-3E10FE3CAC8D}"/>
              </a:ext>
            </a:extLst>
          </p:cNvPr>
          <p:cNvSpPr>
            <a:spLocks noGrp="1"/>
          </p:cNvSpPr>
          <p:nvPr>
            <p:ph idx="1"/>
          </p:nvPr>
        </p:nvSpPr>
        <p:spPr>
          <a:xfrm>
            <a:off x="838200" y="1825625"/>
            <a:ext cx="10515600" cy="502126"/>
          </a:xfrm>
        </p:spPr>
        <p:txBody>
          <a:bodyPr/>
          <a:lstStyle/>
          <a:p>
            <a:r>
              <a:rPr lang="es-ES" dirty="0"/>
              <a:t>Comprueba si esta noticia responde a las "6 Q":</a:t>
            </a:r>
          </a:p>
        </p:txBody>
      </p:sp>
      <p:pic>
        <p:nvPicPr>
          <p:cNvPr id="5" name="Imagen 4" descr="Un policía de paisano recibe una paliza por mediar en un maltrato. Un hotel de Alcorcón fue escenario el 23 de diciembre de un caso similar al de Jesús Neira, el profesor que recibió una paliza cuando reprendió a un hombre por agredir a su pareja. En esta ocasión, Javier, un policía nacional de Valencia, intentó ayudar a una chica que estaba llorando tumbada en un ascensor. «Sólo me decía que tenía miedo y que la llevara con su hermano», explica a 20 minutos. Su pareja, al parecer, la había agredido, la metió violentamente en el coche y se la llevó. «Me dio tiempo a identificarme, pero nada más. Luego, al poco tiempo, volvió el hombre y sin mediar palabra me agredió». Javier está de baja por lesiones. El agresor, con antecedentes por tráfico de drogas, fue detenido.">
            <a:extLst>
              <a:ext uri="{FF2B5EF4-FFF2-40B4-BE49-F238E27FC236}">
                <a16:creationId xmlns:a16="http://schemas.microsoft.com/office/drawing/2014/main" id="{E0F10109-A98D-4220-BBC5-6AF39BF54B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43470" y="2327751"/>
            <a:ext cx="3810330" cy="3665538"/>
          </a:xfrm>
          <a:prstGeom prst="rect">
            <a:avLst/>
          </a:prstGeom>
        </p:spPr>
      </p:pic>
      <p:sp>
        <p:nvSpPr>
          <p:cNvPr id="6" name="Rectángulo 5">
            <a:extLst>
              <a:ext uri="{FF2B5EF4-FFF2-40B4-BE49-F238E27FC236}">
                <a16:creationId xmlns:a16="http://schemas.microsoft.com/office/drawing/2014/main" id="{9E69526C-D943-404E-9B07-7A68566F355E}"/>
              </a:ext>
            </a:extLst>
          </p:cNvPr>
          <p:cNvSpPr/>
          <p:nvPr/>
        </p:nvSpPr>
        <p:spPr>
          <a:xfrm>
            <a:off x="8197808" y="6047746"/>
            <a:ext cx="3155992" cy="369332"/>
          </a:xfrm>
          <a:prstGeom prst="rect">
            <a:avLst/>
          </a:prstGeom>
        </p:spPr>
        <p:txBody>
          <a:bodyPr wrap="none">
            <a:spAutoFit/>
          </a:bodyPr>
          <a:lstStyle/>
          <a:p>
            <a:r>
              <a:rPr lang="es-ES" i="1" dirty="0"/>
              <a:t>20 Minutos</a:t>
            </a:r>
            <a:r>
              <a:rPr lang="es-ES" dirty="0"/>
              <a:t>, Madrid, 12/1/2012</a:t>
            </a:r>
          </a:p>
        </p:txBody>
      </p:sp>
      <p:sp>
        <p:nvSpPr>
          <p:cNvPr id="7" name="CuadroTexto 6">
            <a:extLst>
              <a:ext uri="{FF2B5EF4-FFF2-40B4-BE49-F238E27FC236}">
                <a16:creationId xmlns:a16="http://schemas.microsoft.com/office/drawing/2014/main" id="{CAAE3F90-5599-4D18-95D6-5118B1E417A6}"/>
              </a:ext>
            </a:extLst>
          </p:cNvPr>
          <p:cNvSpPr txBox="1"/>
          <p:nvPr/>
        </p:nvSpPr>
        <p:spPr>
          <a:xfrm>
            <a:off x="1336766" y="2327751"/>
            <a:ext cx="2092233" cy="523220"/>
          </a:xfrm>
          <a:prstGeom prst="rect">
            <a:avLst/>
          </a:prstGeom>
          <a:noFill/>
        </p:spPr>
        <p:txBody>
          <a:bodyPr wrap="square" rtlCol="0">
            <a:spAutoFit/>
          </a:bodyPr>
          <a:lstStyle/>
          <a:p>
            <a:r>
              <a:rPr lang="es-ES" sz="2800" b="1" dirty="0"/>
              <a:t>¿Qué?</a:t>
            </a:r>
          </a:p>
        </p:txBody>
      </p:sp>
      <p:sp>
        <p:nvSpPr>
          <p:cNvPr id="8" name="CuadroTexto 7">
            <a:extLst>
              <a:ext uri="{FF2B5EF4-FFF2-40B4-BE49-F238E27FC236}">
                <a16:creationId xmlns:a16="http://schemas.microsoft.com/office/drawing/2014/main" id="{E6DDE7BA-3828-49E4-974D-FD2B55156402}"/>
              </a:ext>
            </a:extLst>
          </p:cNvPr>
          <p:cNvSpPr txBox="1"/>
          <p:nvPr/>
        </p:nvSpPr>
        <p:spPr>
          <a:xfrm>
            <a:off x="3394001" y="3000237"/>
            <a:ext cx="2092233" cy="523220"/>
          </a:xfrm>
          <a:prstGeom prst="rect">
            <a:avLst/>
          </a:prstGeom>
          <a:noFill/>
        </p:spPr>
        <p:txBody>
          <a:bodyPr wrap="square" rtlCol="0">
            <a:spAutoFit/>
          </a:bodyPr>
          <a:lstStyle/>
          <a:p>
            <a:r>
              <a:rPr lang="es-ES" sz="2800" b="1" dirty="0"/>
              <a:t>¿Quién?</a:t>
            </a:r>
          </a:p>
        </p:txBody>
      </p:sp>
      <p:sp>
        <p:nvSpPr>
          <p:cNvPr id="9" name="CuadroTexto 8">
            <a:extLst>
              <a:ext uri="{FF2B5EF4-FFF2-40B4-BE49-F238E27FC236}">
                <a16:creationId xmlns:a16="http://schemas.microsoft.com/office/drawing/2014/main" id="{10BADDB8-C124-4F5E-9F20-17F58C4F2DA2}"/>
              </a:ext>
            </a:extLst>
          </p:cNvPr>
          <p:cNvSpPr txBox="1"/>
          <p:nvPr/>
        </p:nvSpPr>
        <p:spPr>
          <a:xfrm>
            <a:off x="1336766" y="3620537"/>
            <a:ext cx="2092233" cy="523220"/>
          </a:xfrm>
          <a:prstGeom prst="rect">
            <a:avLst/>
          </a:prstGeom>
          <a:noFill/>
        </p:spPr>
        <p:txBody>
          <a:bodyPr wrap="square" rtlCol="0">
            <a:spAutoFit/>
          </a:bodyPr>
          <a:lstStyle/>
          <a:p>
            <a:r>
              <a:rPr lang="es-ES" sz="2800" b="1" dirty="0"/>
              <a:t>¿Dónde?</a:t>
            </a:r>
          </a:p>
        </p:txBody>
      </p:sp>
      <p:sp>
        <p:nvSpPr>
          <p:cNvPr id="10" name="CuadroTexto 9">
            <a:extLst>
              <a:ext uri="{FF2B5EF4-FFF2-40B4-BE49-F238E27FC236}">
                <a16:creationId xmlns:a16="http://schemas.microsoft.com/office/drawing/2014/main" id="{DBD4D2BC-6CD8-47E6-8F88-FAE2568A7AFF}"/>
              </a:ext>
            </a:extLst>
          </p:cNvPr>
          <p:cNvSpPr txBox="1"/>
          <p:nvPr/>
        </p:nvSpPr>
        <p:spPr>
          <a:xfrm>
            <a:off x="3376503" y="4240837"/>
            <a:ext cx="2092233" cy="523220"/>
          </a:xfrm>
          <a:prstGeom prst="rect">
            <a:avLst/>
          </a:prstGeom>
          <a:noFill/>
        </p:spPr>
        <p:txBody>
          <a:bodyPr wrap="square" rtlCol="0">
            <a:spAutoFit/>
          </a:bodyPr>
          <a:lstStyle/>
          <a:p>
            <a:r>
              <a:rPr lang="es-ES" sz="2800" b="1" dirty="0"/>
              <a:t>¿Cuándo?</a:t>
            </a:r>
          </a:p>
        </p:txBody>
      </p:sp>
      <p:sp>
        <p:nvSpPr>
          <p:cNvPr id="11" name="CuadroTexto 10">
            <a:extLst>
              <a:ext uri="{FF2B5EF4-FFF2-40B4-BE49-F238E27FC236}">
                <a16:creationId xmlns:a16="http://schemas.microsoft.com/office/drawing/2014/main" id="{8A8C011C-284B-47C7-A819-6EFED7295252}"/>
              </a:ext>
            </a:extLst>
          </p:cNvPr>
          <p:cNvSpPr txBox="1"/>
          <p:nvPr/>
        </p:nvSpPr>
        <p:spPr>
          <a:xfrm>
            <a:off x="1336766" y="4913195"/>
            <a:ext cx="2092233" cy="523220"/>
          </a:xfrm>
          <a:prstGeom prst="rect">
            <a:avLst/>
          </a:prstGeom>
          <a:noFill/>
        </p:spPr>
        <p:txBody>
          <a:bodyPr wrap="square" rtlCol="0">
            <a:spAutoFit/>
          </a:bodyPr>
          <a:lstStyle/>
          <a:p>
            <a:r>
              <a:rPr lang="es-ES" sz="2800" b="1" dirty="0"/>
              <a:t>¿Cómo?</a:t>
            </a:r>
          </a:p>
        </p:txBody>
      </p:sp>
      <p:sp>
        <p:nvSpPr>
          <p:cNvPr id="12" name="CuadroTexto 11">
            <a:extLst>
              <a:ext uri="{FF2B5EF4-FFF2-40B4-BE49-F238E27FC236}">
                <a16:creationId xmlns:a16="http://schemas.microsoft.com/office/drawing/2014/main" id="{885D784A-25A5-474D-8744-BF9604B67F33}"/>
              </a:ext>
            </a:extLst>
          </p:cNvPr>
          <p:cNvSpPr txBox="1"/>
          <p:nvPr/>
        </p:nvSpPr>
        <p:spPr>
          <a:xfrm>
            <a:off x="3367754" y="5444321"/>
            <a:ext cx="2092233" cy="523220"/>
          </a:xfrm>
          <a:prstGeom prst="rect">
            <a:avLst/>
          </a:prstGeom>
          <a:noFill/>
        </p:spPr>
        <p:txBody>
          <a:bodyPr wrap="square" rtlCol="0">
            <a:spAutoFit/>
          </a:bodyPr>
          <a:lstStyle/>
          <a:p>
            <a:r>
              <a:rPr lang="es-ES" sz="2800" b="1" dirty="0"/>
              <a:t>¿Por qué?</a:t>
            </a:r>
          </a:p>
        </p:txBody>
      </p:sp>
    </p:spTree>
    <p:extLst>
      <p:ext uri="{BB962C8B-B14F-4D97-AF65-F5344CB8AC3E}">
        <p14:creationId xmlns:p14="http://schemas.microsoft.com/office/powerpoint/2010/main" val="3702283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B85AB2-08FB-452F-87F6-C21461D5FCEA}"/>
              </a:ext>
            </a:extLst>
          </p:cNvPr>
          <p:cNvSpPr>
            <a:spLocks noGrp="1"/>
          </p:cNvSpPr>
          <p:nvPr>
            <p:ph type="title"/>
          </p:nvPr>
        </p:nvSpPr>
        <p:spPr>
          <a:solidFill>
            <a:schemeClr val="bg1">
              <a:alpha val="58000"/>
            </a:schemeClr>
          </a:solidFill>
        </p:spPr>
        <p:txBody>
          <a:bodyPr/>
          <a:lstStyle/>
          <a:p>
            <a:r>
              <a:rPr lang="es-ES" dirty="0">
                <a:latin typeface="Times New Roman" panose="02020603050405020304" pitchFamily="18" charset="0"/>
                <a:cs typeface="Times New Roman" panose="02020603050405020304" pitchFamily="18" charset="0"/>
              </a:rPr>
              <a:t>Un policía de paisano recibe una paliza por mediar en un maltrato</a:t>
            </a:r>
          </a:p>
        </p:txBody>
      </p:sp>
      <p:sp>
        <p:nvSpPr>
          <p:cNvPr id="3" name="Marcador de contenido 2">
            <a:extLst>
              <a:ext uri="{FF2B5EF4-FFF2-40B4-BE49-F238E27FC236}">
                <a16:creationId xmlns:a16="http://schemas.microsoft.com/office/drawing/2014/main" id="{DACAEC20-673C-42A2-A11B-B9A59D3A6AEE}"/>
              </a:ext>
            </a:extLst>
          </p:cNvPr>
          <p:cNvSpPr>
            <a:spLocks noGrp="1"/>
          </p:cNvSpPr>
          <p:nvPr>
            <p:ph idx="1"/>
          </p:nvPr>
        </p:nvSpPr>
        <p:spPr>
          <a:solidFill>
            <a:schemeClr val="bg1">
              <a:alpha val="58000"/>
            </a:schemeClr>
          </a:solidFill>
        </p:spPr>
        <p:txBody>
          <a:bodyPr>
            <a:normAutofit lnSpcReduction="10000"/>
          </a:bodyPr>
          <a:lstStyle/>
          <a:p>
            <a:r>
              <a:rPr lang="es-ES" dirty="0">
                <a:latin typeface="Times New Roman" panose="02020603050405020304" pitchFamily="18" charset="0"/>
                <a:cs typeface="Times New Roman" panose="02020603050405020304" pitchFamily="18" charset="0"/>
              </a:rPr>
              <a:t>Un hotel de Alcorcón fue escenario el 23 de diciembre de un caso similar al de Jesús Neira, el profesor que recibió una paliza cuando reprendió a un hombre por agredir a su pareja. En esta ocasión, Javier, un policía nacional de Valencia, intentó ayudar a una chica que estaba llorando tumbada en un ascensor. «Sólo me decía que tenía miedo y que la llevara con su hermano», explica a </a:t>
            </a:r>
            <a:r>
              <a:rPr lang="es-ES" i="1" dirty="0">
                <a:latin typeface="Times New Roman" panose="02020603050405020304" pitchFamily="18" charset="0"/>
                <a:cs typeface="Times New Roman" panose="02020603050405020304" pitchFamily="18" charset="0"/>
              </a:rPr>
              <a:t>20 Minutos</a:t>
            </a:r>
            <a:r>
              <a:rPr lang="es-ES" dirty="0">
                <a:latin typeface="Times New Roman" panose="02020603050405020304" pitchFamily="18" charset="0"/>
                <a:cs typeface="Times New Roman" panose="02020603050405020304" pitchFamily="18" charset="0"/>
              </a:rPr>
              <a:t>. Su pareja, al parecer, la había agredido, la metió violentamente en el coche y se la llevó. «Me dio tiempo a identificarme, pero nada más. Luego, al poco tiempo, volvió el hombre y sin mediar palabra me agredió». Javier está de baja por lesiones. El agresor, con antecedentes por tráfico de drogas, fue detenido.</a:t>
            </a:r>
          </a:p>
          <a:p>
            <a:pPr marL="0" indent="0" algn="r">
              <a:buNone/>
            </a:pPr>
            <a:r>
              <a:rPr lang="es-ES" i="1" dirty="0"/>
              <a:t>20 Minutos</a:t>
            </a:r>
            <a:r>
              <a:rPr lang="es-ES" dirty="0"/>
              <a:t>, Madrid, 12/1/2012</a:t>
            </a:r>
          </a:p>
          <a:p>
            <a:pPr marL="0" indent="0" algn="r">
              <a:buNone/>
            </a:pPr>
            <a:endParaRPr lang="es-ES" dirty="0"/>
          </a:p>
          <a:p>
            <a:endParaRPr lang="es-ES" dirty="0"/>
          </a:p>
        </p:txBody>
      </p:sp>
    </p:spTree>
    <p:extLst>
      <p:ext uri="{BB962C8B-B14F-4D97-AF65-F5344CB8AC3E}">
        <p14:creationId xmlns:p14="http://schemas.microsoft.com/office/powerpoint/2010/main" val="2380018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B31141-37FA-4516-A7ED-B2199498FA97}"/>
              </a:ext>
            </a:extLst>
          </p:cNvPr>
          <p:cNvSpPr>
            <a:spLocks noGrp="1"/>
          </p:cNvSpPr>
          <p:nvPr>
            <p:ph type="title"/>
          </p:nvPr>
        </p:nvSpPr>
        <p:spPr/>
        <p:txBody>
          <a:bodyPr/>
          <a:lstStyle/>
          <a:p>
            <a:r>
              <a:rPr lang="es-ES" dirty="0"/>
              <a:t>3) ¿Cómo se organiza la información en la noticia?</a:t>
            </a:r>
          </a:p>
        </p:txBody>
      </p:sp>
      <p:sp>
        <p:nvSpPr>
          <p:cNvPr id="14" name="Marcador de contenido 13">
            <a:extLst>
              <a:ext uri="{FF2B5EF4-FFF2-40B4-BE49-F238E27FC236}">
                <a16:creationId xmlns:a16="http://schemas.microsoft.com/office/drawing/2014/main" id="{AE8B2651-C55C-4957-9B1A-968ED849682D}"/>
              </a:ext>
            </a:extLst>
          </p:cNvPr>
          <p:cNvSpPr>
            <a:spLocks noGrp="1"/>
          </p:cNvSpPr>
          <p:nvPr>
            <p:ph idx="1"/>
          </p:nvPr>
        </p:nvSpPr>
        <p:spPr>
          <a:xfrm>
            <a:off x="838200" y="1825625"/>
            <a:ext cx="10515600" cy="512626"/>
          </a:xfrm>
        </p:spPr>
        <p:txBody>
          <a:bodyPr/>
          <a:lstStyle/>
          <a:p>
            <a:r>
              <a:rPr lang="es-ES" dirty="0"/>
              <a:t>La información se organiza en forma de «pirámide invertida»</a:t>
            </a:r>
          </a:p>
          <a:p>
            <a:endParaRPr lang="es-ES" dirty="0"/>
          </a:p>
        </p:txBody>
      </p:sp>
      <p:sp>
        <p:nvSpPr>
          <p:cNvPr id="15" name="Triángulo isósceles 14">
            <a:extLst>
              <a:ext uri="{FF2B5EF4-FFF2-40B4-BE49-F238E27FC236}">
                <a16:creationId xmlns:a16="http://schemas.microsoft.com/office/drawing/2014/main" id="{201331F9-FD0D-47EB-BC17-18EE25D89378}"/>
              </a:ext>
            </a:extLst>
          </p:cNvPr>
          <p:cNvSpPr/>
          <p:nvPr/>
        </p:nvSpPr>
        <p:spPr>
          <a:xfrm flipV="1">
            <a:off x="1153551" y="2440197"/>
            <a:ext cx="9833317" cy="4242258"/>
          </a:xfrm>
          <a:prstGeom prst="triangl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CuadroTexto 17">
            <a:extLst>
              <a:ext uri="{FF2B5EF4-FFF2-40B4-BE49-F238E27FC236}">
                <a16:creationId xmlns:a16="http://schemas.microsoft.com/office/drawing/2014/main" id="{CA9E32BE-7E19-4BB4-8676-862DF33C3B42}"/>
              </a:ext>
            </a:extLst>
          </p:cNvPr>
          <p:cNvSpPr txBox="1"/>
          <p:nvPr/>
        </p:nvSpPr>
        <p:spPr>
          <a:xfrm>
            <a:off x="2434911" y="2752044"/>
            <a:ext cx="7276011" cy="707886"/>
          </a:xfrm>
          <a:prstGeom prst="rect">
            <a:avLst/>
          </a:prstGeom>
          <a:noFill/>
        </p:spPr>
        <p:txBody>
          <a:bodyPr wrap="square" rtlCol="0">
            <a:spAutoFit/>
          </a:bodyPr>
          <a:lstStyle/>
          <a:p>
            <a:pPr algn="ctr"/>
            <a:r>
              <a:rPr lang="es-ES" sz="4000" dirty="0"/>
              <a:t>INFORMACIÓN PRINCIPAL</a:t>
            </a:r>
          </a:p>
        </p:txBody>
      </p:sp>
      <p:sp>
        <p:nvSpPr>
          <p:cNvPr id="19" name="Triángulo isósceles 18">
            <a:extLst>
              <a:ext uri="{FF2B5EF4-FFF2-40B4-BE49-F238E27FC236}">
                <a16:creationId xmlns:a16="http://schemas.microsoft.com/office/drawing/2014/main" id="{F30B3C25-62D2-4EEF-8AA9-740578DC4463}"/>
              </a:ext>
            </a:extLst>
          </p:cNvPr>
          <p:cNvSpPr/>
          <p:nvPr/>
        </p:nvSpPr>
        <p:spPr>
          <a:xfrm flipV="1">
            <a:off x="2300509" y="3487696"/>
            <a:ext cx="7456580" cy="3385458"/>
          </a:xfrm>
          <a:prstGeom prst="triangl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0" name="CuadroTexto 19">
            <a:extLst>
              <a:ext uri="{FF2B5EF4-FFF2-40B4-BE49-F238E27FC236}">
                <a16:creationId xmlns:a16="http://schemas.microsoft.com/office/drawing/2014/main" id="{B2F6F8D7-E7EF-45DD-82C7-15F945276728}"/>
              </a:ext>
            </a:extLst>
          </p:cNvPr>
          <p:cNvSpPr txBox="1"/>
          <p:nvPr/>
        </p:nvSpPr>
        <p:spPr>
          <a:xfrm>
            <a:off x="3224349" y="3561876"/>
            <a:ext cx="5743302" cy="954107"/>
          </a:xfrm>
          <a:prstGeom prst="rect">
            <a:avLst/>
          </a:prstGeom>
          <a:noFill/>
        </p:spPr>
        <p:txBody>
          <a:bodyPr wrap="square" rtlCol="0">
            <a:spAutoFit/>
          </a:bodyPr>
          <a:lstStyle/>
          <a:p>
            <a:pPr algn="ctr"/>
            <a:r>
              <a:rPr lang="es-ES" sz="2800" dirty="0"/>
              <a:t>Información secundaria que aclara la que aparece al comienzo de la noticia.</a:t>
            </a:r>
          </a:p>
        </p:txBody>
      </p:sp>
      <p:sp>
        <p:nvSpPr>
          <p:cNvPr id="21" name="Triángulo isósceles 20">
            <a:extLst>
              <a:ext uri="{FF2B5EF4-FFF2-40B4-BE49-F238E27FC236}">
                <a16:creationId xmlns:a16="http://schemas.microsoft.com/office/drawing/2014/main" id="{4663C438-6216-4AA1-BFB7-AA6F7ED64E25}"/>
              </a:ext>
            </a:extLst>
          </p:cNvPr>
          <p:cNvSpPr/>
          <p:nvPr/>
        </p:nvSpPr>
        <p:spPr>
          <a:xfrm flipV="1">
            <a:off x="3629466" y="4684840"/>
            <a:ext cx="4825218" cy="2160530"/>
          </a:xfrm>
          <a:prstGeom prst="triangl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2" name="CuadroTexto 21">
            <a:extLst>
              <a:ext uri="{FF2B5EF4-FFF2-40B4-BE49-F238E27FC236}">
                <a16:creationId xmlns:a16="http://schemas.microsoft.com/office/drawing/2014/main" id="{12E1D10F-B8B0-4524-8B7E-F035F7D50495}"/>
              </a:ext>
            </a:extLst>
          </p:cNvPr>
          <p:cNvSpPr txBox="1"/>
          <p:nvPr/>
        </p:nvSpPr>
        <p:spPr>
          <a:xfrm>
            <a:off x="3947495" y="4656705"/>
            <a:ext cx="4245428" cy="1477328"/>
          </a:xfrm>
          <a:prstGeom prst="rect">
            <a:avLst/>
          </a:prstGeom>
          <a:noFill/>
        </p:spPr>
        <p:txBody>
          <a:bodyPr wrap="square" rtlCol="0">
            <a:spAutoFit/>
          </a:bodyPr>
          <a:lstStyle/>
          <a:p>
            <a:pPr algn="ctr"/>
            <a:r>
              <a:rPr lang="es-ES" dirty="0"/>
              <a:t>Información detallada para profundizar en los hechos que cuenta la noticia, pero </a:t>
            </a:r>
            <a:br>
              <a:rPr lang="es-ES" dirty="0"/>
            </a:br>
            <a:r>
              <a:rPr lang="es-ES" dirty="0"/>
              <a:t>que les interesará seguramente</a:t>
            </a:r>
            <a:br>
              <a:rPr lang="es-ES" dirty="0"/>
            </a:br>
            <a:r>
              <a:rPr lang="es-ES" dirty="0"/>
              <a:t>menos a los lectores</a:t>
            </a:r>
            <a:br>
              <a:rPr lang="es-ES" dirty="0"/>
            </a:br>
            <a:r>
              <a:rPr lang="es-ES" dirty="0"/>
              <a:t>del periódico.</a:t>
            </a:r>
          </a:p>
        </p:txBody>
      </p:sp>
      <p:sp>
        <p:nvSpPr>
          <p:cNvPr id="28" name="Flecha: hacia abajo 27">
            <a:extLst>
              <a:ext uri="{FF2B5EF4-FFF2-40B4-BE49-F238E27FC236}">
                <a16:creationId xmlns:a16="http://schemas.microsoft.com/office/drawing/2014/main" id="{22C61485-3B9D-4FD4-9F53-4BB53ECC3B6C}"/>
              </a:ext>
            </a:extLst>
          </p:cNvPr>
          <p:cNvSpPr/>
          <p:nvPr/>
        </p:nvSpPr>
        <p:spPr>
          <a:xfrm>
            <a:off x="100147" y="5417078"/>
            <a:ext cx="2135778" cy="10848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Menos</a:t>
            </a:r>
          </a:p>
          <a:p>
            <a:pPr algn="ctr"/>
            <a:r>
              <a:rPr lang="es-ES" dirty="0"/>
              <a:t>relevante</a:t>
            </a:r>
          </a:p>
        </p:txBody>
      </p:sp>
      <p:sp>
        <p:nvSpPr>
          <p:cNvPr id="29" name="Flecha: hacia abajo 28">
            <a:extLst>
              <a:ext uri="{FF2B5EF4-FFF2-40B4-BE49-F238E27FC236}">
                <a16:creationId xmlns:a16="http://schemas.microsoft.com/office/drawing/2014/main" id="{D0DF19BB-CB14-4391-902C-AA1F5BDDA493}"/>
              </a:ext>
            </a:extLst>
          </p:cNvPr>
          <p:cNvSpPr/>
          <p:nvPr/>
        </p:nvSpPr>
        <p:spPr>
          <a:xfrm rot="10800000">
            <a:off x="100147" y="2428855"/>
            <a:ext cx="2135778" cy="10848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s-ES" dirty="0"/>
          </a:p>
          <a:p>
            <a:pPr algn="ctr"/>
            <a:endParaRPr lang="es-ES" dirty="0"/>
          </a:p>
        </p:txBody>
      </p:sp>
      <p:sp>
        <p:nvSpPr>
          <p:cNvPr id="30" name="CuadroTexto 29">
            <a:extLst>
              <a:ext uri="{FF2B5EF4-FFF2-40B4-BE49-F238E27FC236}">
                <a16:creationId xmlns:a16="http://schemas.microsoft.com/office/drawing/2014/main" id="{14BBF4BC-7BEA-4AA1-8A89-A54E94F2AF46}"/>
              </a:ext>
            </a:extLst>
          </p:cNvPr>
          <p:cNvSpPr txBox="1"/>
          <p:nvPr/>
        </p:nvSpPr>
        <p:spPr>
          <a:xfrm>
            <a:off x="667650" y="2867377"/>
            <a:ext cx="1065356" cy="646331"/>
          </a:xfrm>
          <a:prstGeom prst="rect">
            <a:avLst/>
          </a:prstGeom>
          <a:noFill/>
        </p:spPr>
        <p:txBody>
          <a:bodyPr wrap="none" rtlCol="0">
            <a:spAutoFit/>
          </a:bodyPr>
          <a:lstStyle/>
          <a:p>
            <a:pPr algn="ctr"/>
            <a:r>
              <a:rPr lang="es-ES" dirty="0">
                <a:solidFill>
                  <a:schemeClr val="bg1"/>
                </a:solidFill>
              </a:rPr>
              <a:t>Más </a:t>
            </a:r>
          </a:p>
          <a:p>
            <a:pPr algn="ctr"/>
            <a:r>
              <a:rPr lang="es-ES" dirty="0">
                <a:solidFill>
                  <a:schemeClr val="bg1"/>
                </a:solidFill>
              </a:rPr>
              <a:t>relevante</a:t>
            </a:r>
          </a:p>
        </p:txBody>
      </p:sp>
      <p:sp>
        <p:nvSpPr>
          <p:cNvPr id="31" name="Flecha: hacia abajo 30">
            <a:extLst>
              <a:ext uri="{FF2B5EF4-FFF2-40B4-BE49-F238E27FC236}">
                <a16:creationId xmlns:a16="http://schemas.microsoft.com/office/drawing/2014/main" id="{817439D4-C020-4276-99E2-699CBC5C739F}"/>
              </a:ext>
            </a:extLst>
          </p:cNvPr>
          <p:cNvSpPr/>
          <p:nvPr/>
        </p:nvSpPr>
        <p:spPr>
          <a:xfrm>
            <a:off x="9916883" y="5408023"/>
            <a:ext cx="2135778" cy="1084852"/>
          </a:xfrm>
          <a:prstGeom prst="down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Final</a:t>
            </a:r>
            <a:br>
              <a:rPr lang="es-ES" dirty="0"/>
            </a:br>
            <a:r>
              <a:rPr lang="es-ES" dirty="0"/>
              <a:t>del texto</a:t>
            </a:r>
          </a:p>
        </p:txBody>
      </p:sp>
      <p:sp>
        <p:nvSpPr>
          <p:cNvPr id="32" name="Flecha: hacia abajo 31">
            <a:extLst>
              <a:ext uri="{FF2B5EF4-FFF2-40B4-BE49-F238E27FC236}">
                <a16:creationId xmlns:a16="http://schemas.microsoft.com/office/drawing/2014/main" id="{8C896C7E-6C12-4119-A508-D44E6A46F220}"/>
              </a:ext>
            </a:extLst>
          </p:cNvPr>
          <p:cNvSpPr/>
          <p:nvPr/>
        </p:nvSpPr>
        <p:spPr>
          <a:xfrm rot="10800000">
            <a:off x="9916883" y="2419800"/>
            <a:ext cx="2135778" cy="1084852"/>
          </a:xfrm>
          <a:prstGeom prst="down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es-ES" dirty="0"/>
          </a:p>
          <a:p>
            <a:pPr algn="ctr"/>
            <a:endParaRPr lang="es-ES" dirty="0"/>
          </a:p>
        </p:txBody>
      </p:sp>
      <p:sp>
        <p:nvSpPr>
          <p:cNvPr id="33" name="CuadroTexto 32">
            <a:extLst>
              <a:ext uri="{FF2B5EF4-FFF2-40B4-BE49-F238E27FC236}">
                <a16:creationId xmlns:a16="http://schemas.microsoft.com/office/drawing/2014/main" id="{21B5049F-7BE6-494A-84DF-942DB6A112A7}"/>
              </a:ext>
            </a:extLst>
          </p:cNvPr>
          <p:cNvSpPr txBox="1"/>
          <p:nvPr/>
        </p:nvSpPr>
        <p:spPr>
          <a:xfrm>
            <a:off x="10485251" y="2858322"/>
            <a:ext cx="1063625" cy="646331"/>
          </a:xfrm>
          <a:prstGeom prst="rect">
            <a:avLst/>
          </a:prstGeom>
          <a:noFill/>
        </p:spPr>
        <p:txBody>
          <a:bodyPr wrap="none" rtlCol="0">
            <a:spAutoFit/>
          </a:bodyPr>
          <a:lstStyle/>
          <a:p>
            <a:pPr algn="ctr"/>
            <a:r>
              <a:rPr lang="es-ES" dirty="0">
                <a:solidFill>
                  <a:schemeClr val="bg1"/>
                </a:solidFill>
              </a:rPr>
              <a:t>Principio</a:t>
            </a:r>
            <a:br>
              <a:rPr lang="es-ES" dirty="0">
                <a:solidFill>
                  <a:schemeClr val="bg1"/>
                </a:solidFill>
              </a:rPr>
            </a:br>
            <a:r>
              <a:rPr lang="es-ES" dirty="0">
                <a:solidFill>
                  <a:schemeClr val="bg1"/>
                </a:solidFill>
              </a:rPr>
              <a:t>del texto </a:t>
            </a:r>
          </a:p>
        </p:txBody>
      </p:sp>
    </p:spTree>
    <p:extLst>
      <p:ext uri="{BB962C8B-B14F-4D97-AF65-F5344CB8AC3E}">
        <p14:creationId xmlns:p14="http://schemas.microsoft.com/office/powerpoint/2010/main" val="6741527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97C83-8D9A-4DFD-9948-3B41555040B5}"/>
              </a:ext>
            </a:extLst>
          </p:cNvPr>
          <p:cNvSpPr>
            <a:spLocks noGrp="1"/>
          </p:cNvSpPr>
          <p:nvPr>
            <p:ph type="title"/>
          </p:nvPr>
        </p:nvSpPr>
        <p:spPr/>
        <p:txBody>
          <a:bodyPr/>
          <a:lstStyle/>
          <a:p>
            <a:r>
              <a:rPr lang="es-ES" dirty="0"/>
              <a:t>3) ¿Cómo se organiza la información en la noticia?</a:t>
            </a:r>
          </a:p>
        </p:txBody>
      </p:sp>
      <p:sp>
        <p:nvSpPr>
          <p:cNvPr id="3" name="Marcador de contenido 2">
            <a:extLst>
              <a:ext uri="{FF2B5EF4-FFF2-40B4-BE49-F238E27FC236}">
                <a16:creationId xmlns:a16="http://schemas.microsoft.com/office/drawing/2014/main" id="{67963564-1080-4E44-ACB4-CCFC037D2AE5}"/>
              </a:ext>
            </a:extLst>
          </p:cNvPr>
          <p:cNvSpPr>
            <a:spLocks noGrp="1"/>
          </p:cNvSpPr>
          <p:nvPr>
            <p:ph idx="1"/>
          </p:nvPr>
        </p:nvSpPr>
        <p:spPr/>
        <p:txBody>
          <a:bodyPr/>
          <a:lstStyle/>
          <a:p>
            <a:pPr marL="0" indent="0">
              <a:buNone/>
            </a:pPr>
            <a:r>
              <a:rPr lang="es-ES" dirty="0"/>
              <a:t>Coloca cada frase en su lugar de la pirámide:</a:t>
            </a:r>
          </a:p>
          <a:p>
            <a:pPr marL="514350" indent="-514350">
              <a:buFont typeface="+mj-lt"/>
              <a:buAutoNum type="alphaUcPeriod"/>
            </a:pPr>
            <a:r>
              <a:rPr lang="es-ES" dirty="0"/>
              <a:t>El Sevilla presionó mucho en el arranque y al Valencia se le notó que solo quería defenderse.</a:t>
            </a:r>
          </a:p>
          <a:p>
            <a:pPr marL="514350" indent="-514350">
              <a:buFont typeface="+mj-lt"/>
              <a:buAutoNum type="alphaUcPeriod"/>
            </a:pPr>
            <a:r>
              <a:rPr lang="es-ES" dirty="0"/>
              <a:t>El gol fue marcado por Roberto Soldado.</a:t>
            </a:r>
          </a:p>
          <a:p>
            <a:pPr marL="514350" indent="-514350">
              <a:buFont typeface="+mj-lt"/>
              <a:buAutoNum type="alphaUcPeriod"/>
            </a:pPr>
            <a:r>
              <a:rPr lang="es-ES" dirty="0"/>
              <a:t>El Valencia, pese a salir derrotado 2-1 en el Sánchez Pizjuán, hizo valer el 1-0 en Mestalla y el doble valor del tanto.</a:t>
            </a:r>
          </a:p>
          <a:p>
            <a:pPr marL="514350" indent="-514350">
              <a:buFont typeface="+mj-lt"/>
              <a:buAutoNum type="alphaUcPeriod"/>
            </a:pPr>
            <a:r>
              <a:rPr lang="es-ES" dirty="0"/>
              <a:t>El Valencia cae en </a:t>
            </a:r>
            <a:r>
              <a:rPr lang="es-ES" dirty="0" err="1"/>
              <a:t>Sanchez</a:t>
            </a:r>
            <a:r>
              <a:rPr lang="es-ES" dirty="0"/>
              <a:t> </a:t>
            </a:r>
            <a:r>
              <a:rPr lang="es-ES" dirty="0" err="1"/>
              <a:t>Pizjuan</a:t>
            </a:r>
            <a:r>
              <a:rPr lang="es-ES" dirty="0"/>
              <a:t> pero se mete en cuartos.</a:t>
            </a:r>
          </a:p>
          <a:p>
            <a:endParaRPr lang="es-ES" dirty="0"/>
          </a:p>
        </p:txBody>
      </p:sp>
    </p:spTree>
    <p:extLst>
      <p:ext uri="{BB962C8B-B14F-4D97-AF65-F5344CB8AC3E}">
        <p14:creationId xmlns:p14="http://schemas.microsoft.com/office/powerpoint/2010/main" val="23467012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97C83-8D9A-4DFD-9948-3B41555040B5}"/>
              </a:ext>
            </a:extLst>
          </p:cNvPr>
          <p:cNvSpPr>
            <a:spLocks noGrp="1"/>
          </p:cNvSpPr>
          <p:nvPr>
            <p:ph type="title"/>
          </p:nvPr>
        </p:nvSpPr>
        <p:spPr/>
        <p:txBody>
          <a:bodyPr/>
          <a:lstStyle/>
          <a:p>
            <a:r>
              <a:rPr lang="es-ES" dirty="0"/>
              <a:t>3) ¿Cómo se organiza la información en la noticia?</a:t>
            </a:r>
          </a:p>
        </p:txBody>
      </p:sp>
      <p:sp>
        <p:nvSpPr>
          <p:cNvPr id="4" name="Triángulo isósceles 3">
            <a:extLst>
              <a:ext uri="{FF2B5EF4-FFF2-40B4-BE49-F238E27FC236}">
                <a16:creationId xmlns:a16="http://schemas.microsoft.com/office/drawing/2014/main" id="{6B7C4B3B-9579-4BD6-9B6A-2EE173CBB689}"/>
              </a:ext>
            </a:extLst>
          </p:cNvPr>
          <p:cNvSpPr/>
          <p:nvPr/>
        </p:nvSpPr>
        <p:spPr>
          <a:xfrm flipV="1">
            <a:off x="1336431" y="1825625"/>
            <a:ext cx="9833317" cy="4242258"/>
          </a:xfrm>
          <a:prstGeom prst="triangl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5" name="Triángulo isósceles 4">
            <a:extLst>
              <a:ext uri="{FF2B5EF4-FFF2-40B4-BE49-F238E27FC236}">
                <a16:creationId xmlns:a16="http://schemas.microsoft.com/office/drawing/2014/main" id="{92783AC2-6935-482B-BDE5-07594B1F59B1}"/>
              </a:ext>
            </a:extLst>
          </p:cNvPr>
          <p:cNvSpPr/>
          <p:nvPr/>
        </p:nvSpPr>
        <p:spPr>
          <a:xfrm flipV="1">
            <a:off x="2483389" y="2873124"/>
            <a:ext cx="7456580" cy="3385458"/>
          </a:xfrm>
          <a:prstGeom prst="triangl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CuadroTexto 5">
            <a:extLst>
              <a:ext uri="{FF2B5EF4-FFF2-40B4-BE49-F238E27FC236}">
                <a16:creationId xmlns:a16="http://schemas.microsoft.com/office/drawing/2014/main" id="{BA3C5F64-9F07-4DD4-BE88-2F7645AD877D}"/>
              </a:ext>
            </a:extLst>
          </p:cNvPr>
          <p:cNvSpPr txBox="1"/>
          <p:nvPr/>
        </p:nvSpPr>
        <p:spPr>
          <a:xfrm>
            <a:off x="3921941" y="1882326"/>
            <a:ext cx="4898502" cy="954107"/>
          </a:xfrm>
          <a:prstGeom prst="rect">
            <a:avLst/>
          </a:prstGeom>
          <a:noFill/>
        </p:spPr>
        <p:txBody>
          <a:bodyPr wrap="square" rtlCol="0">
            <a:spAutoFit/>
          </a:bodyPr>
          <a:lstStyle/>
          <a:p>
            <a:pPr algn="ctr"/>
            <a:r>
              <a:rPr lang="es-ES" sz="2800" dirty="0"/>
              <a:t>El Valencia cae en Sánchez Pizjuán pero se mete en cuartos.</a:t>
            </a:r>
          </a:p>
        </p:txBody>
      </p:sp>
      <p:sp>
        <p:nvSpPr>
          <p:cNvPr id="7" name="Rectángulo 6">
            <a:extLst>
              <a:ext uri="{FF2B5EF4-FFF2-40B4-BE49-F238E27FC236}">
                <a16:creationId xmlns:a16="http://schemas.microsoft.com/office/drawing/2014/main" id="{326A6FFD-1941-4004-BCF6-1A732981FFE6}"/>
              </a:ext>
            </a:extLst>
          </p:cNvPr>
          <p:cNvSpPr/>
          <p:nvPr/>
        </p:nvSpPr>
        <p:spPr>
          <a:xfrm>
            <a:off x="3163679" y="2971020"/>
            <a:ext cx="6096000" cy="646331"/>
          </a:xfrm>
          <a:prstGeom prst="rect">
            <a:avLst/>
          </a:prstGeom>
        </p:spPr>
        <p:txBody>
          <a:bodyPr>
            <a:spAutoFit/>
          </a:bodyPr>
          <a:lstStyle/>
          <a:p>
            <a:pPr algn="ctr"/>
            <a:r>
              <a:rPr lang="es-ES" dirty="0"/>
              <a:t>El Valencia, pese a salir derrotado 2-1 en el Sánchez Pizjuán, hizo valer el 1-0 en Mestalla y el doble valor del tanto.</a:t>
            </a:r>
          </a:p>
        </p:txBody>
      </p:sp>
      <p:sp>
        <p:nvSpPr>
          <p:cNvPr id="8" name="Triángulo isósceles 7">
            <a:extLst>
              <a:ext uri="{FF2B5EF4-FFF2-40B4-BE49-F238E27FC236}">
                <a16:creationId xmlns:a16="http://schemas.microsoft.com/office/drawing/2014/main" id="{25BCF47A-DDE5-48F8-A014-5DB177A39A89}"/>
              </a:ext>
            </a:extLst>
          </p:cNvPr>
          <p:cNvSpPr/>
          <p:nvPr/>
        </p:nvSpPr>
        <p:spPr>
          <a:xfrm flipV="1">
            <a:off x="3840480" y="4100218"/>
            <a:ext cx="4825218" cy="2160530"/>
          </a:xfrm>
          <a:prstGeom prst="triangl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Rectángulo 8">
            <a:extLst>
              <a:ext uri="{FF2B5EF4-FFF2-40B4-BE49-F238E27FC236}">
                <a16:creationId xmlns:a16="http://schemas.microsoft.com/office/drawing/2014/main" id="{69261A18-7464-45C0-BAB1-61A970AE4ACC}"/>
              </a:ext>
            </a:extLst>
          </p:cNvPr>
          <p:cNvSpPr/>
          <p:nvPr/>
        </p:nvSpPr>
        <p:spPr>
          <a:xfrm>
            <a:off x="4109462" y="3715247"/>
            <a:ext cx="3973075" cy="369332"/>
          </a:xfrm>
          <a:prstGeom prst="rect">
            <a:avLst/>
          </a:prstGeom>
        </p:spPr>
        <p:txBody>
          <a:bodyPr wrap="none">
            <a:spAutoFit/>
          </a:bodyPr>
          <a:lstStyle/>
          <a:p>
            <a:pPr algn="ctr"/>
            <a:r>
              <a:rPr lang="es-ES" dirty="0"/>
              <a:t>El gol fue marcado por Roberto Soldado.</a:t>
            </a:r>
          </a:p>
        </p:txBody>
      </p:sp>
      <p:sp>
        <p:nvSpPr>
          <p:cNvPr id="10" name="Rectángulo 9">
            <a:extLst>
              <a:ext uri="{FF2B5EF4-FFF2-40B4-BE49-F238E27FC236}">
                <a16:creationId xmlns:a16="http://schemas.microsoft.com/office/drawing/2014/main" id="{7DA9B8A7-7A1E-4AE1-8DD9-3A92F3FB4108}"/>
              </a:ext>
            </a:extLst>
          </p:cNvPr>
          <p:cNvSpPr/>
          <p:nvPr/>
        </p:nvSpPr>
        <p:spPr>
          <a:xfrm>
            <a:off x="4904907" y="4268473"/>
            <a:ext cx="2932569" cy="1200329"/>
          </a:xfrm>
          <a:prstGeom prst="rect">
            <a:avLst/>
          </a:prstGeom>
        </p:spPr>
        <p:txBody>
          <a:bodyPr wrap="square">
            <a:spAutoFit/>
          </a:bodyPr>
          <a:lstStyle/>
          <a:p>
            <a:pPr algn="ctr"/>
            <a:r>
              <a:rPr lang="es-ES" dirty="0"/>
              <a:t>El Sevilla presionó mucho en el arranque y al Valencia se le notó que solo quería defenderse.</a:t>
            </a:r>
          </a:p>
        </p:txBody>
      </p:sp>
    </p:spTree>
    <p:extLst>
      <p:ext uri="{BB962C8B-B14F-4D97-AF65-F5344CB8AC3E}">
        <p14:creationId xmlns:p14="http://schemas.microsoft.com/office/powerpoint/2010/main" val="341892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37DE48-6B24-42C8-B966-CFF99AEF5E20}"/>
              </a:ext>
            </a:extLst>
          </p:cNvPr>
          <p:cNvSpPr>
            <a:spLocks noGrp="1"/>
          </p:cNvSpPr>
          <p:nvPr>
            <p:ph type="title"/>
          </p:nvPr>
        </p:nvSpPr>
        <p:spPr/>
        <p:txBody>
          <a:bodyPr/>
          <a:lstStyle/>
          <a:p>
            <a:r>
              <a:rPr lang="es-ES" dirty="0"/>
              <a:t>4) ¿Qué reglas hay que tener en cuenta al escribir una noticia?</a:t>
            </a:r>
          </a:p>
        </p:txBody>
      </p:sp>
      <p:sp>
        <p:nvSpPr>
          <p:cNvPr id="3" name="Marcador de contenido 2">
            <a:extLst>
              <a:ext uri="{FF2B5EF4-FFF2-40B4-BE49-F238E27FC236}">
                <a16:creationId xmlns:a16="http://schemas.microsoft.com/office/drawing/2014/main" id="{CCF84B98-9E8C-4667-B854-0D94C89996F1}"/>
              </a:ext>
            </a:extLst>
          </p:cNvPr>
          <p:cNvSpPr>
            <a:spLocks noGrp="1"/>
          </p:cNvSpPr>
          <p:nvPr>
            <p:ph idx="1"/>
          </p:nvPr>
        </p:nvSpPr>
        <p:spPr>
          <a:xfrm>
            <a:off x="838200" y="1825625"/>
            <a:ext cx="10515600" cy="594018"/>
          </a:xfrm>
        </p:spPr>
        <p:txBody>
          <a:bodyPr/>
          <a:lstStyle/>
          <a:p>
            <a:r>
              <a:rPr lang="es-ES" dirty="0"/>
              <a:t>En cuanto al </a:t>
            </a:r>
            <a:r>
              <a:rPr lang="es-ES" b="1" dirty="0"/>
              <a:t>contenido, </a:t>
            </a:r>
            <a:r>
              <a:rPr lang="es-ES" dirty="0"/>
              <a:t>al</a:t>
            </a:r>
            <a:r>
              <a:rPr lang="es-ES" b="1" dirty="0"/>
              <a:t> mensaje</a:t>
            </a:r>
            <a:r>
              <a:rPr lang="es-ES" dirty="0"/>
              <a:t>:</a:t>
            </a:r>
          </a:p>
        </p:txBody>
      </p:sp>
      <p:sp>
        <p:nvSpPr>
          <p:cNvPr id="4" name="Rectángulo 3">
            <a:extLst>
              <a:ext uri="{FF2B5EF4-FFF2-40B4-BE49-F238E27FC236}">
                <a16:creationId xmlns:a16="http://schemas.microsoft.com/office/drawing/2014/main" id="{BDA67A29-788E-46F1-8A2E-60D794B3AD44}"/>
              </a:ext>
            </a:extLst>
          </p:cNvPr>
          <p:cNvSpPr/>
          <p:nvPr/>
        </p:nvSpPr>
        <p:spPr>
          <a:xfrm>
            <a:off x="8358059" y="4253692"/>
            <a:ext cx="1834478" cy="461665"/>
          </a:xfrm>
          <a:prstGeom prst="rect">
            <a:avLst/>
          </a:prstGeom>
        </p:spPr>
        <p:txBody>
          <a:bodyPr wrap="square">
            <a:spAutoFit/>
          </a:bodyPr>
          <a:lstStyle/>
          <a:p>
            <a:pPr algn="ctr"/>
            <a:r>
              <a:rPr lang="es-ES" sz="2400" dirty="0"/>
              <a:t>OBJETIVIDAD</a:t>
            </a:r>
          </a:p>
        </p:txBody>
      </p:sp>
      <p:sp>
        <p:nvSpPr>
          <p:cNvPr id="5" name="Rectángulo 4">
            <a:extLst>
              <a:ext uri="{FF2B5EF4-FFF2-40B4-BE49-F238E27FC236}">
                <a16:creationId xmlns:a16="http://schemas.microsoft.com/office/drawing/2014/main" id="{BD66136E-DD43-45C8-838B-F6642726C002}"/>
              </a:ext>
            </a:extLst>
          </p:cNvPr>
          <p:cNvSpPr/>
          <p:nvPr/>
        </p:nvSpPr>
        <p:spPr>
          <a:xfrm>
            <a:off x="1847063" y="4253692"/>
            <a:ext cx="1834478" cy="461665"/>
          </a:xfrm>
          <a:prstGeom prst="rect">
            <a:avLst/>
          </a:prstGeom>
        </p:spPr>
        <p:txBody>
          <a:bodyPr wrap="square">
            <a:spAutoFit/>
          </a:bodyPr>
          <a:lstStyle/>
          <a:p>
            <a:pPr algn="ctr"/>
            <a:r>
              <a:rPr lang="es-ES" sz="2400" dirty="0"/>
              <a:t>FIABILIDAD</a:t>
            </a:r>
          </a:p>
        </p:txBody>
      </p:sp>
      <p:sp>
        <p:nvSpPr>
          <p:cNvPr id="6" name="Rectángulo 5">
            <a:extLst>
              <a:ext uri="{FF2B5EF4-FFF2-40B4-BE49-F238E27FC236}">
                <a16:creationId xmlns:a16="http://schemas.microsoft.com/office/drawing/2014/main" id="{C6C7CFBB-9FA4-4EC8-8781-04594EE8105D}"/>
              </a:ext>
            </a:extLst>
          </p:cNvPr>
          <p:cNvSpPr/>
          <p:nvPr/>
        </p:nvSpPr>
        <p:spPr>
          <a:xfrm>
            <a:off x="5273659" y="2748011"/>
            <a:ext cx="1644682" cy="461665"/>
          </a:xfrm>
          <a:prstGeom prst="rect">
            <a:avLst/>
          </a:prstGeom>
        </p:spPr>
        <p:txBody>
          <a:bodyPr wrap="square">
            <a:spAutoFit/>
          </a:bodyPr>
          <a:lstStyle/>
          <a:p>
            <a:pPr algn="ctr"/>
            <a:r>
              <a:rPr lang="es-ES" sz="2400" dirty="0"/>
              <a:t>VERACIDAD</a:t>
            </a:r>
          </a:p>
        </p:txBody>
      </p:sp>
      <p:sp>
        <p:nvSpPr>
          <p:cNvPr id="7" name="Rectángulo 6">
            <a:extLst>
              <a:ext uri="{FF2B5EF4-FFF2-40B4-BE49-F238E27FC236}">
                <a16:creationId xmlns:a16="http://schemas.microsoft.com/office/drawing/2014/main" id="{A2D9C6BF-280C-4BBD-817D-8A6F3EF1FB86}"/>
              </a:ext>
            </a:extLst>
          </p:cNvPr>
          <p:cNvSpPr/>
          <p:nvPr/>
        </p:nvSpPr>
        <p:spPr>
          <a:xfrm>
            <a:off x="4493686" y="3254587"/>
            <a:ext cx="3204627" cy="830997"/>
          </a:xfrm>
          <a:prstGeom prst="rect">
            <a:avLst/>
          </a:prstGeom>
        </p:spPr>
        <p:txBody>
          <a:bodyPr wrap="square">
            <a:spAutoFit/>
          </a:bodyPr>
          <a:lstStyle/>
          <a:p>
            <a:pPr algn="ctr"/>
            <a:r>
              <a:rPr lang="es-ES" sz="2400" dirty="0"/>
              <a:t>La noticia debe ser verdadera.</a:t>
            </a:r>
          </a:p>
        </p:txBody>
      </p:sp>
      <p:sp>
        <p:nvSpPr>
          <p:cNvPr id="8" name="Rectángulo 7">
            <a:extLst>
              <a:ext uri="{FF2B5EF4-FFF2-40B4-BE49-F238E27FC236}">
                <a16:creationId xmlns:a16="http://schemas.microsoft.com/office/drawing/2014/main" id="{914C9DF6-A650-466D-A153-B2EA1B0CCC2E}"/>
              </a:ext>
            </a:extLst>
          </p:cNvPr>
          <p:cNvSpPr/>
          <p:nvPr/>
        </p:nvSpPr>
        <p:spPr>
          <a:xfrm>
            <a:off x="1161989" y="5040309"/>
            <a:ext cx="3204627" cy="1200329"/>
          </a:xfrm>
          <a:prstGeom prst="rect">
            <a:avLst/>
          </a:prstGeom>
        </p:spPr>
        <p:txBody>
          <a:bodyPr wrap="square">
            <a:spAutoFit/>
          </a:bodyPr>
          <a:lstStyle/>
          <a:p>
            <a:pPr algn="ctr"/>
            <a:r>
              <a:rPr lang="es-ES" sz="2400" dirty="0"/>
              <a:t>La noticia debe proceder de una fuente de confianza.</a:t>
            </a:r>
          </a:p>
        </p:txBody>
      </p:sp>
      <p:sp>
        <p:nvSpPr>
          <p:cNvPr id="9" name="Rectángulo 8">
            <a:extLst>
              <a:ext uri="{FF2B5EF4-FFF2-40B4-BE49-F238E27FC236}">
                <a16:creationId xmlns:a16="http://schemas.microsoft.com/office/drawing/2014/main" id="{3F2A0DB7-BA95-4B83-8893-3B4E8B0FCA3C}"/>
              </a:ext>
            </a:extLst>
          </p:cNvPr>
          <p:cNvSpPr/>
          <p:nvPr/>
        </p:nvSpPr>
        <p:spPr>
          <a:xfrm>
            <a:off x="7825384" y="5040309"/>
            <a:ext cx="3204627" cy="1200329"/>
          </a:xfrm>
          <a:prstGeom prst="rect">
            <a:avLst/>
          </a:prstGeom>
        </p:spPr>
        <p:txBody>
          <a:bodyPr wrap="square">
            <a:spAutoFit/>
          </a:bodyPr>
          <a:lstStyle/>
          <a:p>
            <a:pPr algn="ctr"/>
            <a:r>
              <a:rPr lang="es-ES" sz="2400" dirty="0"/>
              <a:t>La noticia no debe transmitir opiniones, sino hechos.</a:t>
            </a:r>
          </a:p>
        </p:txBody>
      </p:sp>
    </p:spTree>
    <p:extLst>
      <p:ext uri="{BB962C8B-B14F-4D97-AF65-F5344CB8AC3E}">
        <p14:creationId xmlns:p14="http://schemas.microsoft.com/office/powerpoint/2010/main" val="1534691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C6DF69-D2EF-4566-96C6-775DE232716D}"/>
              </a:ext>
            </a:extLst>
          </p:cNvPr>
          <p:cNvSpPr>
            <a:spLocks noGrp="1"/>
          </p:cNvSpPr>
          <p:nvPr>
            <p:ph type="title"/>
          </p:nvPr>
        </p:nvSpPr>
        <p:spPr/>
        <p:txBody>
          <a:bodyPr/>
          <a:lstStyle/>
          <a:p>
            <a:r>
              <a:rPr lang="es-ES" dirty="0"/>
              <a:t>4) ¿Qué reglas hay que tener en cuenta al escribir una noticia?</a:t>
            </a:r>
          </a:p>
        </p:txBody>
      </p:sp>
      <p:sp>
        <p:nvSpPr>
          <p:cNvPr id="3" name="Marcador de contenido 2">
            <a:extLst>
              <a:ext uri="{FF2B5EF4-FFF2-40B4-BE49-F238E27FC236}">
                <a16:creationId xmlns:a16="http://schemas.microsoft.com/office/drawing/2014/main" id="{89613DAF-210A-4E1B-8504-4BCE0E993D7B}"/>
              </a:ext>
            </a:extLst>
          </p:cNvPr>
          <p:cNvSpPr>
            <a:spLocks noGrp="1"/>
          </p:cNvSpPr>
          <p:nvPr>
            <p:ph idx="1"/>
          </p:nvPr>
        </p:nvSpPr>
        <p:spPr/>
        <p:txBody>
          <a:bodyPr/>
          <a:lstStyle/>
          <a:p>
            <a:pPr marL="0" indent="0">
              <a:buNone/>
            </a:pPr>
            <a:r>
              <a:rPr lang="es-ES" dirty="0"/>
              <a:t>Indica si el siguiente texto es OBJETIVO:</a:t>
            </a:r>
          </a:p>
          <a:p>
            <a:pPr marL="457200" lvl="1" indent="0">
              <a:buNone/>
            </a:pPr>
            <a:r>
              <a:rPr lang="es-ES" dirty="0"/>
              <a:t>Los habitantes de </a:t>
            </a:r>
            <a:r>
              <a:rPr lang="es-ES" dirty="0" err="1"/>
              <a:t>Villabajo</a:t>
            </a:r>
            <a:r>
              <a:rPr lang="es-ES" dirty="0"/>
              <a:t> llevan muchísimo tiempo sintiendo en su bello pueblo el asqueroso olor del vertedero.</a:t>
            </a:r>
          </a:p>
          <a:p>
            <a:pPr marL="971550" lvl="1" indent="-514350">
              <a:buFont typeface="+mj-lt"/>
              <a:buAutoNum type="alphaUcPeriod"/>
            </a:pPr>
            <a:r>
              <a:rPr lang="es-ES" dirty="0"/>
              <a:t>Sí</a:t>
            </a:r>
          </a:p>
          <a:p>
            <a:pPr marL="971550" lvl="1" indent="-514350">
              <a:buFont typeface="+mj-lt"/>
              <a:buAutoNum type="alphaUcPeriod"/>
            </a:pPr>
            <a:r>
              <a:rPr lang="es-ES" dirty="0"/>
              <a:t>No</a:t>
            </a:r>
          </a:p>
        </p:txBody>
      </p:sp>
    </p:spTree>
    <p:extLst>
      <p:ext uri="{BB962C8B-B14F-4D97-AF65-F5344CB8AC3E}">
        <p14:creationId xmlns:p14="http://schemas.microsoft.com/office/powerpoint/2010/main" val="1056161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C6DF69-D2EF-4566-96C6-775DE232716D}"/>
              </a:ext>
            </a:extLst>
          </p:cNvPr>
          <p:cNvSpPr>
            <a:spLocks noGrp="1"/>
          </p:cNvSpPr>
          <p:nvPr>
            <p:ph type="title"/>
          </p:nvPr>
        </p:nvSpPr>
        <p:spPr/>
        <p:txBody>
          <a:bodyPr/>
          <a:lstStyle/>
          <a:p>
            <a:r>
              <a:rPr lang="es-ES" dirty="0"/>
              <a:t>4) ¿Qué reglas hay que tener en cuenta al escribir una noticia?</a:t>
            </a:r>
          </a:p>
        </p:txBody>
      </p:sp>
      <p:sp>
        <p:nvSpPr>
          <p:cNvPr id="3" name="Marcador de contenido 2">
            <a:extLst>
              <a:ext uri="{FF2B5EF4-FFF2-40B4-BE49-F238E27FC236}">
                <a16:creationId xmlns:a16="http://schemas.microsoft.com/office/drawing/2014/main" id="{89613DAF-210A-4E1B-8504-4BCE0E993D7B}"/>
              </a:ext>
            </a:extLst>
          </p:cNvPr>
          <p:cNvSpPr>
            <a:spLocks noGrp="1"/>
          </p:cNvSpPr>
          <p:nvPr>
            <p:ph idx="1"/>
          </p:nvPr>
        </p:nvSpPr>
        <p:spPr/>
        <p:txBody>
          <a:bodyPr/>
          <a:lstStyle/>
          <a:p>
            <a:pPr marL="0" indent="0">
              <a:buNone/>
            </a:pPr>
            <a:r>
              <a:rPr lang="es-ES" dirty="0"/>
              <a:t>Indica si el siguiente texto es OBJETIVO:</a:t>
            </a:r>
          </a:p>
          <a:p>
            <a:pPr marL="457200" lvl="1" indent="0">
              <a:buNone/>
            </a:pPr>
            <a:r>
              <a:rPr lang="es-ES" dirty="0"/>
              <a:t>Los habitantes de </a:t>
            </a:r>
            <a:r>
              <a:rPr lang="es-ES" dirty="0" err="1"/>
              <a:t>Villabajo</a:t>
            </a:r>
            <a:r>
              <a:rPr lang="es-ES" dirty="0"/>
              <a:t> llevan muchísimo tiempo sintiendo en su bello pueblo el asqueroso olor del vertedero.</a:t>
            </a:r>
          </a:p>
          <a:p>
            <a:pPr marL="971550" lvl="1" indent="-514350">
              <a:buFont typeface="+mj-lt"/>
              <a:buAutoNum type="alphaUcPeriod"/>
            </a:pPr>
            <a:r>
              <a:rPr lang="es-ES" dirty="0"/>
              <a:t>Sí</a:t>
            </a:r>
          </a:p>
          <a:p>
            <a:pPr marL="971550" lvl="1" indent="-514350">
              <a:buFont typeface="+mj-lt"/>
              <a:buAutoNum type="alphaUcPeriod"/>
            </a:pPr>
            <a:r>
              <a:rPr lang="es-ES" b="1" dirty="0"/>
              <a:t>No◄</a:t>
            </a:r>
            <a:endParaRPr lang="es-ES" dirty="0"/>
          </a:p>
          <a:p>
            <a:pPr marL="914400" lvl="2" indent="0">
              <a:buNone/>
            </a:pPr>
            <a:r>
              <a:rPr lang="es-ES" i="1" dirty="0"/>
              <a:t>No es objetivo. Hay adjetivos valorativos como “bello” y “asqueroso”.</a:t>
            </a:r>
          </a:p>
        </p:txBody>
      </p:sp>
    </p:spTree>
    <p:extLst>
      <p:ext uri="{BB962C8B-B14F-4D97-AF65-F5344CB8AC3E}">
        <p14:creationId xmlns:p14="http://schemas.microsoft.com/office/powerpoint/2010/main" val="31892415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C6DF69-D2EF-4566-96C6-775DE232716D}"/>
              </a:ext>
            </a:extLst>
          </p:cNvPr>
          <p:cNvSpPr>
            <a:spLocks noGrp="1"/>
          </p:cNvSpPr>
          <p:nvPr>
            <p:ph type="title"/>
          </p:nvPr>
        </p:nvSpPr>
        <p:spPr/>
        <p:txBody>
          <a:bodyPr/>
          <a:lstStyle/>
          <a:p>
            <a:r>
              <a:rPr lang="es-ES" dirty="0"/>
              <a:t>4) ¿Qué reglas hay que tener en cuenta al escribir una noticia?</a:t>
            </a:r>
          </a:p>
        </p:txBody>
      </p:sp>
      <p:sp>
        <p:nvSpPr>
          <p:cNvPr id="3" name="Marcador de contenido 2">
            <a:extLst>
              <a:ext uri="{FF2B5EF4-FFF2-40B4-BE49-F238E27FC236}">
                <a16:creationId xmlns:a16="http://schemas.microsoft.com/office/drawing/2014/main" id="{89613DAF-210A-4E1B-8504-4BCE0E993D7B}"/>
              </a:ext>
            </a:extLst>
          </p:cNvPr>
          <p:cNvSpPr>
            <a:spLocks noGrp="1"/>
          </p:cNvSpPr>
          <p:nvPr>
            <p:ph idx="1"/>
          </p:nvPr>
        </p:nvSpPr>
        <p:spPr/>
        <p:txBody>
          <a:bodyPr/>
          <a:lstStyle/>
          <a:p>
            <a:pPr marL="0" indent="0">
              <a:buNone/>
            </a:pPr>
            <a:r>
              <a:rPr lang="es-ES" dirty="0"/>
              <a:t>Indica si el siguiente texto es FIABLE:</a:t>
            </a:r>
          </a:p>
          <a:p>
            <a:pPr marL="457200" lvl="1" indent="0">
              <a:buNone/>
            </a:pPr>
            <a:r>
              <a:rPr lang="es-ES" dirty="0"/>
              <a:t>Se rumorea en Madrid que la conocida actriz tiene un nuevo novio. </a:t>
            </a:r>
          </a:p>
          <a:p>
            <a:pPr marL="914400" lvl="1" indent="-457200">
              <a:buFont typeface="+mj-lt"/>
              <a:buAutoNum type="alphaUcPeriod"/>
            </a:pPr>
            <a:r>
              <a:rPr lang="es-ES" dirty="0"/>
              <a:t>Sí</a:t>
            </a:r>
          </a:p>
          <a:p>
            <a:pPr marL="971550" lvl="1" indent="-514350">
              <a:buFont typeface="+mj-lt"/>
              <a:buAutoNum type="alphaUcPeriod"/>
            </a:pPr>
            <a:r>
              <a:rPr lang="es-ES" dirty="0"/>
              <a:t>No</a:t>
            </a:r>
          </a:p>
        </p:txBody>
      </p:sp>
    </p:spTree>
    <p:extLst>
      <p:ext uri="{BB962C8B-B14F-4D97-AF65-F5344CB8AC3E}">
        <p14:creationId xmlns:p14="http://schemas.microsoft.com/office/powerpoint/2010/main" val="1014024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8DD016-78DB-48D1-8A7D-2809EC16B01E}"/>
              </a:ext>
            </a:extLst>
          </p:cNvPr>
          <p:cNvSpPr>
            <a:spLocks noGrp="1"/>
          </p:cNvSpPr>
          <p:nvPr>
            <p:ph type="title"/>
          </p:nvPr>
        </p:nvSpPr>
        <p:spPr/>
        <p:txBody>
          <a:bodyPr/>
          <a:lstStyle/>
          <a:p>
            <a:r>
              <a:rPr lang="es-ES" dirty="0"/>
              <a:t>Cómo se escribe una noticia</a:t>
            </a:r>
          </a:p>
        </p:txBody>
      </p:sp>
      <p:sp>
        <p:nvSpPr>
          <p:cNvPr id="3" name="Marcador de contenido 2">
            <a:extLst>
              <a:ext uri="{FF2B5EF4-FFF2-40B4-BE49-F238E27FC236}">
                <a16:creationId xmlns:a16="http://schemas.microsoft.com/office/drawing/2014/main" id="{3C832C24-7F92-4BE4-9112-A04AC2151E6B}"/>
              </a:ext>
            </a:extLst>
          </p:cNvPr>
          <p:cNvSpPr>
            <a:spLocks noGrp="1"/>
          </p:cNvSpPr>
          <p:nvPr>
            <p:ph idx="1"/>
          </p:nvPr>
        </p:nvSpPr>
        <p:spPr/>
        <p:txBody>
          <a:bodyPr/>
          <a:lstStyle/>
          <a:p>
            <a:pPr marL="514350" indent="-514350">
              <a:buFont typeface="+mj-lt"/>
              <a:buAutoNum type="arabicPeriod"/>
            </a:pPr>
            <a:r>
              <a:rPr lang="es-ES" dirty="0">
                <a:hlinkClick r:id="rId2" action="ppaction://hlinksldjump"/>
              </a:rPr>
              <a:t>¿Qué es una noticia?</a:t>
            </a:r>
            <a:endParaRPr lang="es-ES" dirty="0"/>
          </a:p>
          <a:p>
            <a:pPr marL="514350" indent="-514350">
              <a:buFont typeface="+mj-lt"/>
              <a:buAutoNum type="arabicPeriod"/>
            </a:pPr>
            <a:r>
              <a:rPr lang="es-ES" dirty="0">
                <a:hlinkClick r:id="rId3" action="ppaction://hlinksldjump"/>
              </a:rPr>
              <a:t>¿Qué información aparece en una noticia?</a:t>
            </a:r>
            <a:endParaRPr lang="es-ES" dirty="0"/>
          </a:p>
          <a:p>
            <a:pPr marL="514350" indent="-514350">
              <a:buFont typeface="+mj-lt"/>
              <a:buAutoNum type="arabicPeriod"/>
            </a:pPr>
            <a:r>
              <a:rPr lang="es-ES" dirty="0">
                <a:hlinkClick r:id="rId4" action="ppaction://hlinksldjump"/>
              </a:rPr>
              <a:t>¿Cómo se organiza la información en la noticia?</a:t>
            </a:r>
            <a:endParaRPr lang="es-ES" dirty="0"/>
          </a:p>
          <a:p>
            <a:pPr marL="514350" indent="-514350">
              <a:buFont typeface="+mj-lt"/>
              <a:buAutoNum type="arabicPeriod"/>
            </a:pPr>
            <a:r>
              <a:rPr lang="es-ES" dirty="0">
                <a:hlinkClick r:id="rId5" action="ppaction://hlinksldjump"/>
              </a:rPr>
              <a:t>¿Qué reglas hay que tener en cuenta al escribir una noticia?</a:t>
            </a:r>
            <a:endParaRPr lang="es-ES" dirty="0"/>
          </a:p>
          <a:p>
            <a:pPr marL="514350" indent="-514350">
              <a:buFont typeface="+mj-lt"/>
              <a:buAutoNum type="arabicPeriod"/>
            </a:pPr>
            <a:r>
              <a:rPr lang="es-ES" dirty="0">
                <a:hlinkClick r:id="rId6" action="ppaction://hlinksldjump"/>
              </a:rPr>
              <a:t>Fuentes y créditos</a:t>
            </a:r>
            <a:endParaRPr lang="es-ES" dirty="0"/>
          </a:p>
          <a:p>
            <a:pPr marL="0" indent="0">
              <a:buNone/>
            </a:pPr>
            <a:endParaRPr lang="es-ES" dirty="0"/>
          </a:p>
          <a:p>
            <a:endParaRPr lang="es-ES" dirty="0"/>
          </a:p>
        </p:txBody>
      </p:sp>
    </p:spTree>
    <p:extLst>
      <p:ext uri="{BB962C8B-B14F-4D97-AF65-F5344CB8AC3E}">
        <p14:creationId xmlns:p14="http://schemas.microsoft.com/office/powerpoint/2010/main" val="14281577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C6DF69-D2EF-4566-96C6-775DE232716D}"/>
              </a:ext>
            </a:extLst>
          </p:cNvPr>
          <p:cNvSpPr>
            <a:spLocks noGrp="1"/>
          </p:cNvSpPr>
          <p:nvPr>
            <p:ph type="title"/>
          </p:nvPr>
        </p:nvSpPr>
        <p:spPr/>
        <p:txBody>
          <a:bodyPr/>
          <a:lstStyle/>
          <a:p>
            <a:r>
              <a:rPr lang="es-ES" dirty="0"/>
              <a:t>4) ¿Qué reglas hay que tener en cuenta al escribir una noticia?</a:t>
            </a:r>
          </a:p>
        </p:txBody>
      </p:sp>
      <p:sp>
        <p:nvSpPr>
          <p:cNvPr id="3" name="Marcador de contenido 2">
            <a:extLst>
              <a:ext uri="{FF2B5EF4-FFF2-40B4-BE49-F238E27FC236}">
                <a16:creationId xmlns:a16="http://schemas.microsoft.com/office/drawing/2014/main" id="{89613DAF-210A-4E1B-8504-4BCE0E993D7B}"/>
              </a:ext>
            </a:extLst>
          </p:cNvPr>
          <p:cNvSpPr>
            <a:spLocks noGrp="1"/>
          </p:cNvSpPr>
          <p:nvPr>
            <p:ph idx="1"/>
          </p:nvPr>
        </p:nvSpPr>
        <p:spPr/>
        <p:txBody>
          <a:bodyPr/>
          <a:lstStyle/>
          <a:p>
            <a:pPr marL="0" indent="0">
              <a:buNone/>
            </a:pPr>
            <a:r>
              <a:rPr lang="es-ES" dirty="0"/>
              <a:t>Indica si el siguiente texto es FIABLE:</a:t>
            </a:r>
          </a:p>
          <a:p>
            <a:pPr marL="457200" lvl="1" indent="0">
              <a:buNone/>
            </a:pPr>
            <a:r>
              <a:rPr lang="es-ES" dirty="0"/>
              <a:t>Se rumorea en Madrid que la conocida actriz tiene un nuevo novio. </a:t>
            </a:r>
          </a:p>
          <a:p>
            <a:pPr marL="914400" lvl="1" indent="-457200">
              <a:buFont typeface="+mj-lt"/>
              <a:buAutoNum type="alphaUcPeriod"/>
            </a:pPr>
            <a:r>
              <a:rPr lang="es-ES" dirty="0"/>
              <a:t>Sí</a:t>
            </a:r>
          </a:p>
          <a:p>
            <a:pPr marL="971550" lvl="1" indent="-514350">
              <a:buFont typeface="+mj-lt"/>
              <a:buAutoNum type="alphaUcPeriod"/>
            </a:pPr>
            <a:r>
              <a:rPr lang="es-ES" b="1" dirty="0"/>
              <a:t>No◄</a:t>
            </a:r>
            <a:endParaRPr lang="es-ES" dirty="0"/>
          </a:p>
          <a:p>
            <a:pPr marL="914400" lvl="2" indent="0">
              <a:buNone/>
            </a:pPr>
            <a:r>
              <a:rPr lang="es-ES" i="1" dirty="0"/>
              <a:t>No es fiable. Un rumor no es una fuente de confianza.</a:t>
            </a:r>
          </a:p>
        </p:txBody>
      </p:sp>
    </p:spTree>
    <p:extLst>
      <p:ext uri="{BB962C8B-B14F-4D97-AF65-F5344CB8AC3E}">
        <p14:creationId xmlns:p14="http://schemas.microsoft.com/office/powerpoint/2010/main" val="37219843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C180C5-440B-478D-8613-3C0E921B4CF2}"/>
              </a:ext>
            </a:extLst>
          </p:cNvPr>
          <p:cNvSpPr>
            <a:spLocks noGrp="1"/>
          </p:cNvSpPr>
          <p:nvPr>
            <p:ph type="title"/>
          </p:nvPr>
        </p:nvSpPr>
        <p:spPr/>
        <p:txBody>
          <a:bodyPr/>
          <a:lstStyle/>
          <a:p>
            <a:r>
              <a:rPr lang="es-ES" dirty="0"/>
              <a:t>4) ¿Qué reglas hay que tener en cuenta al escribir una noticia?</a:t>
            </a:r>
          </a:p>
        </p:txBody>
      </p:sp>
      <p:sp>
        <p:nvSpPr>
          <p:cNvPr id="3" name="Marcador de contenido 2">
            <a:extLst>
              <a:ext uri="{FF2B5EF4-FFF2-40B4-BE49-F238E27FC236}">
                <a16:creationId xmlns:a16="http://schemas.microsoft.com/office/drawing/2014/main" id="{FA40D836-66AC-4F61-A694-8763C05C9919}"/>
              </a:ext>
            </a:extLst>
          </p:cNvPr>
          <p:cNvSpPr>
            <a:spLocks noGrp="1"/>
          </p:cNvSpPr>
          <p:nvPr>
            <p:ph idx="1"/>
          </p:nvPr>
        </p:nvSpPr>
        <p:spPr>
          <a:xfrm>
            <a:off x="838200" y="1825625"/>
            <a:ext cx="10515600" cy="805033"/>
          </a:xfrm>
        </p:spPr>
        <p:txBody>
          <a:bodyPr>
            <a:normAutofit lnSpcReduction="10000"/>
          </a:bodyPr>
          <a:lstStyle/>
          <a:p>
            <a:r>
              <a:rPr lang="es-ES" dirty="0"/>
              <a:t>La libertad de prensa solo protege a los periodistas si su información es fiable:</a:t>
            </a:r>
          </a:p>
        </p:txBody>
      </p:sp>
      <p:sp>
        <p:nvSpPr>
          <p:cNvPr id="4" name="Rectángulo 3">
            <a:extLst>
              <a:ext uri="{FF2B5EF4-FFF2-40B4-BE49-F238E27FC236}">
                <a16:creationId xmlns:a16="http://schemas.microsoft.com/office/drawing/2014/main" id="{5F8F2A9A-621C-455C-A7D0-8933EADA970D}"/>
              </a:ext>
            </a:extLst>
          </p:cNvPr>
          <p:cNvSpPr/>
          <p:nvPr/>
        </p:nvSpPr>
        <p:spPr>
          <a:xfrm>
            <a:off x="2020389" y="2842348"/>
            <a:ext cx="8151222" cy="1384995"/>
          </a:xfrm>
          <a:prstGeom prst="rect">
            <a:avLst/>
          </a:prstGeom>
        </p:spPr>
        <p:txBody>
          <a:bodyPr wrap="square">
            <a:spAutoFit/>
          </a:bodyPr>
          <a:lstStyle/>
          <a:p>
            <a:pPr algn="just"/>
            <a:r>
              <a:rPr lang="es-ES" sz="2800" i="1" dirty="0"/>
              <a:t>«Se reconocen y protegen los derechos... </a:t>
            </a:r>
          </a:p>
          <a:p>
            <a:pPr lvl="1" algn="just"/>
            <a:r>
              <a:rPr lang="es-ES" sz="2800" i="1" dirty="0"/>
              <a:t>d) A comunicar o recibir libremente </a:t>
            </a:r>
            <a:r>
              <a:rPr lang="es-ES" sz="2800" b="1" i="1" dirty="0"/>
              <a:t>información</a:t>
            </a:r>
            <a:r>
              <a:rPr lang="es-ES" sz="2800" i="1" dirty="0"/>
              <a:t> </a:t>
            </a:r>
            <a:r>
              <a:rPr lang="es-ES" sz="2800" b="1" i="1" dirty="0"/>
              <a:t>veraz</a:t>
            </a:r>
            <a:r>
              <a:rPr lang="es-ES" sz="2800" i="1" dirty="0"/>
              <a:t> por cualquier medio de difusión.» </a:t>
            </a:r>
          </a:p>
        </p:txBody>
      </p:sp>
      <p:sp>
        <p:nvSpPr>
          <p:cNvPr id="6" name="Rectángulo 5">
            <a:extLst>
              <a:ext uri="{FF2B5EF4-FFF2-40B4-BE49-F238E27FC236}">
                <a16:creationId xmlns:a16="http://schemas.microsoft.com/office/drawing/2014/main" id="{D56E7FA0-D3E6-4336-8D76-89BAE440E003}"/>
              </a:ext>
            </a:extLst>
          </p:cNvPr>
          <p:cNvSpPr/>
          <p:nvPr/>
        </p:nvSpPr>
        <p:spPr>
          <a:xfrm>
            <a:off x="6096000" y="4345073"/>
            <a:ext cx="4519380" cy="369332"/>
          </a:xfrm>
          <a:prstGeom prst="rect">
            <a:avLst/>
          </a:prstGeom>
        </p:spPr>
        <p:txBody>
          <a:bodyPr wrap="square">
            <a:spAutoFit/>
          </a:bodyPr>
          <a:lstStyle/>
          <a:p>
            <a:r>
              <a:rPr lang="es-ES" dirty="0"/>
              <a:t>Artículo 20 de la Constitución Española</a:t>
            </a:r>
            <a:endParaRPr lang="es-ES" i="1" dirty="0"/>
          </a:p>
        </p:txBody>
      </p:sp>
    </p:spTree>
    <p:extLst>
      <p:ext uri="{BB962C8B-B14F-4D97-AF65-F5344CB8AC3E}">
        <p14:creationId xmlns:p14="http://schemas.microsoft.com/office/powerpoint/2010/main" val="30948454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711BB2-7E24-4640-83DF-8864E8AC90E2}"/>
              </a:ext>
            </a:extLst>
          </p:cNvPr>
          <p:cNvSpPr>
            <a:spLocks noGrp="1"/>
          </p:cNvSpPr>
          <p:nvPr>
            <p:ph type="title"/>
          </p:nvPr>
        </p:nvSpPr>
        <p:spPr/>
        <p:txBody>
          <a:bodyPr/>
          <a:lstStyle/>
          <a:p>
            <a:r>
              <a:rPr lang="es-ES" dirty="0"/>
              <a:t>4) ¿Qué reglas hay que tener en cuenta al escribir una noticia?</a:t>
            </a:r>
          </a:p>
        </p:txBody>
      </p:sp>
      <p:sp>
        <p:nvSpPr>
          <p:cNvPr id="3" name="Marcador de contenido 2">
            <a:extLst>
              <a:ext uri="{FF2B5EF4-FFF2-40B4-BE49-F238E27FC236}">
                <a16:creationId xmlns:a16="http://schemas.microsoft.com/office/drawing/2014/main" id="{5B4AEE99-6173-496D-8A07-CF8235D34F95}"/>
              </a:ext>
            </a:extLst>
          </p:cNvPr>
          <p:cNvSpPr>
            <a:spLocks noGrp="1"/>
          </p:cNvSpPr>
          <p:nvPr>
            <p:ph idx="1"/>
          </p:nvPr>
        </p:nvSpPr>
        <p:spPr>
          <a:xfrm>
            <a:off x="838200" y="1825625"/>
            <a:ext cx="10515600" cy="682444"/>
          </a:xfrm>
        </p:spPr>
        <p:txBody>
          <a:bodyPr/>
          <a:lstStyle/>
          <a:p>
            <a:r>
              <a:rPr lang="es-ES" dirty="0"/>
              <a:t>En cuanto al </a:t>
            </a:r>
            <a:r>
              <a:rPr lang="es-ES" b="1" dirty="0"/>
              <a:t>estilo</a:t>
            </a:r>
            <a:r>
              <a:rPr lang="es-ES" dirty="0"/>
              <a:t>, al </a:t>
            </a:r>
            <a:r>
              <a:rPr lang="es-ES" b="1" dirty="0"/>
              <a:t>código</a:t>
            </a:r>
            <a:r>
              <a:rPr lang="es-ES" dirty="0"/>
              <a:t>:</a:t>
            </a:r>
          </a:p>
        </p:txBody>
      </p:sp>
      <p:sp>
        <p:nvSpPr>
          <p:cNvPr id="4" name="Rectángulo 3">
            <a:extLst>
              <a:ext uri="{FF2B5EF4-FFF2-40B4-BE49-F238E27FC236}">
                <a16:creationId xmlns:a16="http://schemas.microsoft.com/office/drawing/2014/main" id="{B7DB3E76-CF82-42A2-8BB7-DDC907A789E0}"/>
              </a:ext>
            </a:extLst>
          </p:cNvPr>
          <p:cNvSpPr/>
          <p:nvPr/>
        </p:nvSpPr>
        <p:spPr>
          <a:xfrm>
            <a:off x="1582687" y="2643006"/>
            <a:ext cx="2270855" cy="523220"/>
          </a:xfrm>
          <a:prstGeom prst="rect">
            <a:avLst/>
          </a:prstGeom>
        </p:spPr>
        <p:txBody>
          <a:bodyPr wrap="square">
            <a:spAutoFit/>
          </a:bodyPr>
          <a:lstStyle/>
          <a:p>
            <a:r>
              <a:rPr lang="es-ES" sz="2800" b="1" dirty="0"/>
              <a:t>CLARIDAD</a:t>
            </a:r>
          </a:p>
        </p:txBody>
      </p:sp>
      <p:sp>
        <p:nvSpPr>
          <p:cNvPr id="5" name="Rectángulo 4">
            <a:extLst>
              <a:ext uri="{FF2B5EF4-FFF2-40B4-BE49-F238E27FC236}">
                <a16:creationId xmlns:a16="http://schemas.microsoft.com/office/drawing/2014/main" id="{BD854158-7FBC-4BE6-A6AB-0CD4689D3DED}"/>
              </a:ext>
            </a:extLst>
          </p:cNvPr>
          <p:cNvSpPr/>
          <p:nvPr/>
        </p:nvSpPr>
        <p:spPr>
          <a:xfrm>
            <a:off x="1582687" y="4349932"/>
            <a:ext cx="2270855" cy="523220"/>
          </a:xfrm>
          <a:prstGeom prst="rect">
            <a:avLst/>
          </a:prstGeom>
        </p:spPr>
        <p:txBody>
          <a:bodyPr wrap="square">
            <a:spAutoFit/>
          </a:bodyPr>
          <a:lstStyle/>
          <a:p>
            <a:r>
              <a:rPr lang="es-ES" sz="2800" b="1" dirty="0"/>
              <a:t>CONCISIÓN</a:t>
            </a:r>
          </a:p>
        </p:txBody>
      </p:sp>
      <p:sp>
        <p:nvSpPr>
          <p:cNvPr id="6" name="Rectángulo 5">
            <a:extLst>
              <a:ext uri="{FF2B5EF4-FFF2-40B4-BE49-F238E27FC236}">
                <a16:creationId xmlns:a16="http://schemas.microsoft.com/office/drawing/2014/main" id="{5D028376-42F1-47AE-B6C7-B8248F3098E2}"/>
              </a:ext>
            </a:extLst>
          </p:cNvPr>
          <p:cNvSpPr/>
          <p:nvPr/>
        </p:nvSpPr>
        <p:spPr>
          <a:xfrm>
            <a:off x="3585839" y="2643006"/>
            <a:ext cx="6917535" cy="523220"/>
          </a:xfrm>
          <a:prstGeom prst="rect">
            <a:avLst/>
          </a:prstGeom>
        </p:spPr>
        <p:txBody>
          <a:bodyPr wrap="none">
            <a:spAutoFit/>
          </a:bodyPr>
          <a:lstStyle/>
          <a:p>
            <a:r>
              <a:rPr lang="es-ES" sz="2800" dirty="0"/>
              <a:t>Hay que usar un lenguaje fácil de comprender.</a:t>
            </a:r>
          </a:p>
        </p:txBody>
      </p:sp>
      <p:sp>
        <p:nvSpPr>
          <p:cNvPr id="7" name="Rectángulo 6">
            <a:extLst>
              <a:ext uri="{FF2B5EF4-FFF2-40B4-BE49-F238E27FC236}">
                <a16:creationId xmlns:a16="http://schemas.microsoft.com/office/drawing/2014/main" id="{ABE975C3-CCA8-49B3-A507-A949C48167A2}"/>
              </a:ext>
            </a:extLst>
          </p:cNvPr>
          <p:cNvSpPr/>
          <p:nvPr/>
        </p:nvSpPr>
        <p:spPr>
          <a:xfrm>
            <a:off x="3585838" y="4349932"/>
            <a:ext cx="7900496" cy="954107"/>
          </a:xfrm>
          <a:prstGeom prst="rect">
            <a:avLst/>
          </a:prstGeom>
        </p:spPr>
        <p:txBody>
          <a:bodyPr wrap="none">
            <a:spAutoFit/>
          </a:bodyPr>
          <a:lstStyle/>
          <a:p>
            <a:r>
              <a:rPr lang="es-ES" sz="2800" dirty="0"/>
              <a:t>Cuenta todo lo importante y nada más, “ve al grano”,</a:t>
            </a:r>
          </a:p>
          <a:p>
            <a:r>
              <a:rPr lang="es-ES" sz="2800" dirty="0"/>
              <a:t>“no te andes por las ramas”</a:t>
            </a:r>
          </a:p>
        </p:txBody>
      </p:sp>
    </p:spTree>
    <p:extLst>
      <p:ext uri="{BB962C8B-B14F-4D97-AF65-F5344CB8AC3E}">
        <p14:creationId xmlns:p14="http://schemas.microsoft.com/office/powerpoint/2010/main" val="6753939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C6DF69-D2EF-4566-96C6-775DE232716D}"/>
              </a:ext>
            </a:extLst>
          </p:cNvPr>
          <p:cNvSpPr>
            <a:spLocks noGrp="1"/>
          </p:cNvSpPr>
          <p:nvPr>
            <p:ph type="title"/>
          </p:nvPr>
        </p:nvSpPr>
        <p:spPr/>
        <p:txBody>
          <a:bodyPr/>
          <a:lstStyle/>
          <a:p>
            <a:r>
              <a:rPr lang="es-ES" dirty="0"/>
              <a:t>4) ¿Qué reglas hay que tener en cuenta al escribir una noticia?</a:t>
            </a:r>
          </a:p>
        </p:txBody>
      </p:sp>
      <p:sp>
        <p:nvSpPr>
          <p:cNvPr id="3" name="Marcador de contenido 2">
            <a:extLst>
              <a:ext uri="{FF2B5EF4-FFF2-40B4-BE49-F238E27FC236}">
                <a16:creationId xmlns:a16="http://schemas.microsoft.com/office/drawing/2014/main" id="{89613DAF-210A-4E1B-8504-4BCE0E993D7B}"/>
              </a:ext>
            </a:extLst>
          </p:cNvPr>
          <p:cNvSpPr>
            <a:spLocks noGrp="1"/>
          </p:cNvSpPr>
          <p:nvPr>
            <p:ph idx="1"/>
          </p:nvPr>
        </p:nvSpPr>
        <p:spPr/>
        <p:txBody>
          <a:bodyPr/>
          <a:lstStyle/>
          <a:p>
            <a:pPr marL="0" indent="0">
              <a:buNone/>
            </a:pPr>
            <a:r>
              <a:rPr lang="es-ES" dirty="0"/>
              <a:t>Indica si el siguiente texto es CLARO:</a:t>
            </a:r>
          </a:p>
          <a:p>
            <a:pPr marL="457200" lvl="1" indent="0">
              <a:buNone/>
            </a:pPr>
            <a:r>
              <a:rPr lang="es-ES" dirty="0"/>
              <a:t>La madre de la hija de </a:t>
            </a:r>
            <a:r>
              <a:rPr lang="es-ES" dirty="0" err="1"/>
              <a:t>Jesulín</a:t>
            </a:r>
            <a:r>
              <a:rPr lang="es-ES" dirty="0"/>
              <a:t> amonestó a su progenie invitándola a que devorase la volátil criatura.</a:t>
            </a:r>
          </a:p>
          <a:p>
            <a:pPr marL="971550" lvl="1" indent="-514350">
              <a:buFont typeface="+mj-lt"/>
              <a:buAutoNum type="alphaUcPeriod"/>
            </a:pPr>
            <a:r>
              <a:rPr lang="es-ES" dirty="0"/>
              <a:t>Sí</a:t>
            </a:r>
          </a:p>
          <a:p>
            <a:pPr marL="971550" lvl="1" indent="-514350">
              <a:buFont typeface="+mj-lt"/>
              <a:buAutoNum type="alphaUcPeriod"/>
            </a:pPr>
            <a:r>
              <a:rPr lang="es-ES" dirty="0"/>
              <a:t>No</a:t>
            </a:r>
          </a:p>
        </p:txBody>
      </p:sp>
    </p:spTree>
    <p:extLst>
      <p:ext uri="{BB962C8B-B14F-4D97-AF65-F5344CB8AC3E}">
        <p14:creationId xmlns:p14="http://schemas.microsoft.com/office/powerpoint/2010/main" val="28057495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C6DF69-D2EF-4566-96C6-775DE232716D}"/>
              </a:ext>
            </a:extLst>
          </p:cNvPr>
          <p:cNvSpPr>
            <a:spLocks noGrp="1"/>
          </p:cNvSpPr>
          <p:nvPr>
            <p:ph type="title"/>
          </p:nvPr>
        </p:nvSpPr>
        <p:spPr/>
        <p:txBody>
          <a:bodyPr/>
          <a:lstStyle/>
          <a:p>
            <a:r>
              <a:rPr lang="es-ES" dirty="0"/>
              <a:t>4) ¿Qué reglas hay que tener en cuenta al escribir una noticia?</a:t>
            </a:r>
          </a:p>
        </p:txBody>
      </p:sp>
      <p:sp>
        <p:nvSpPr>
          <p:cNvPr id="3" name="Marcador de contenido 2">
            <a:extLst>
              <a:ext uri="{FF2B5EF4-FFF2-40B4-BE49-F238E27FC236}">
                <a16:creationId xmlns:a16="http://schemas.microsoft.com/office/drawing/2014/main" id="{89613DAF-210A-4E1B-8504-4BCE0E993D7B}"/>
              </a:ext>
            </a:extLst>
          </p:cNvPr>
          <p:cNvSpPr>
            <a:spLocks noGrp="1"/>
          </p:cNvSpPr>
          <p:nvPr>
            <p:ph idx="1"/>
          </p:nvPr>
        </p:nvSpPr>
        <p:spPr>
          <a:xfrm>
            <a:off x="838200" y="1825625"/>
            <a:ext cx="10515600" cy="2184672"/>
          </a:xfrm>
        </p:spPr>
        <p:txBody>
          <a:bodyPr/>
          <a:lstStyle/>
          <a:p>
            <a:pPr marL="0" indent="0">
              <a:buNone/>
            </a:pPr>
            <a:r>
              <a:rPr lang="es-ES" dirty="0"/>
              <a:t>Indica si el siguiente texto es CLARO:</a:t>
            </a:r>
          </a:p>
          <a:p>
            <a:pPr marL="457200" lvl="1" indent="0">
              <a:buNone/>
            </a:pPr>
            <a:r>
              <a:rPr lang="es-ES" dirty="0"/>
              <a:t>La madre de la hija de </a:t>
            </a:r>
            <a:r>
              <a:rPr lang="es-ES" dirty="0" err="1"/>
              <a:t>Jesulín</a:t>
            </a:r>
            <a:r>
              <a:rPr lang="es-ES" dirty="0"/>
              <a:t> amonestó a su progenie invitándola a que devorase la volátil criatura.</a:t>
            </a:r>
          </a:p>
          <a:p>
            <a:pPr marL="971550" lvl="1" indent="-514350">
              <a:buFont typeface="+mj-lt"/>
              <a:buAutoNum type="alphaUcPeriod"/>
            </a:pPr>
            <a:r>
              <a:rPr lang="es-ES" dirty="0"/>
              <a:t>Sí</a:t>
            </a:r>
          </a:p>
          <a:p>
            <a:pPr marL="971550" lvl="1" indent="-514350">
              <a:buFont typeface="+mj-lt"/>
              <a:buAutoNum type="alphaUcPeriod"/>
            </a:pPr>
            <a:r>
              <a:rPr lang="es-ES" b="1" dirty="0"/>
              <a:t>No◄</a:t>
            </a:r>
          </a:p>
          <a:p>
            <a:pPr marL="971550" lvl="1" indent="-514350">
              <a:buFont typeface="+mj-lt"/>
              <a:buAutoNum type="alphaUcPeriod"/>
            </a:pPr>
            <a:endParaRPr lang="es-ES" dirty="0"/>
          </a:p>
        </p:txBody>
      </p:sp>
      <p:sp>
        <p:nvSpPr>
          <p:cNvPr id="4" name="CuadroTexto 3">
            <a:extLst>
              <a:ext uri="{FF2B5EF4-FFF2-40B4-BE49-F238E27FC236}">
                <a16:creationId xmlns:a16="http://schemas.microsoft.com/office/drawing/2014/main" id="{BC2E8AC3-C13F-48B6-899E-9C080ED344ED}"/>
              </a:ext>
            </a:extLst>
          </p:cNvPr>
          <p:cNvSpPr txBox="1"/>
          <p:nvPr/>
        </p:nvSpPr>
        <p:spPr>
          <a:xfrm>
            <a:off x="2103120" y="3960568"/>
            <a:ext cx="7726859" cy="369332"/>
          </a:xfrm>
          <a:prstGeom prst="rect">
            <a:avLst/>
          </a:prstGeom>
          <a:noFill/>
        </p:spPr>
        <p:txBody>
          <a:bodyPr wrap="none" rtlCol="0">
            <a:spAutoFit/>
          </a:bodyPr>
          <a:lstStyle/>
          <a:p>
            <a:r>
              <a:rPr lang="es-ES" dirty="0"/>
              <a:t>El texto anterior quería decir: «Belén Esteban dijo: “</a:t>
            </a:r>
            <a:r>
              <a:rPr lang="es-ES" dirty="0" err="1"/>
              <a:t>Andreíta</a:t>
            </a:r>
            <a:r>
              <a:rPr lang="es-ES" dirty="0"/>
              <a:t>, cómete el pollo”»+</a:t>
            </a:r>
          </a:p>
        </p:txBody>
      </p:sp>
    </p:spTree>
    <p:extLst>
      <p:ext uri="{BB962C8B-B14F-4D97-AF65-F5344CB8AC3E}">
        <p14:creationId xmlns:p14="http://schemas.microsoft.com/office/powerpoint/2010/main" val="228945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C6DF69-D2EF-4566-96C6-775DE232716D}"/>
              </a:ext>
            </a:extLst>
          </p:cNvPr>
          <p:cNvSpPr>
            <a:spLocks noGrp="1"/>
          </p:cNvSpPr>
          <p:nvPr>
            <p:ph type="title"/>
          </p:nvPr>
        </p:nvSpPr>
        <p:spPr/>
        <p:txBody>
          <a:bodyPr/>
          <a:lstStyle/>
          <a:p>
            <a:r>
              <a:rPr lang="es-ES" dirty="0"/>
              <a:t>4) ¿Qué reglas hay que tener en cuenta al escribir una noticia?</a:t>
            </a:r>
          </a:p>
        </p:txBody>
      </p:sp>
      <p:sp>
        <p:nvSpPr>
          <p:cNvPr id="3" name="Marcador de contenido 2">
            <a:extLst>
              <a:ext uri="{FF2B5EF4-FFF2-40B4-BE49-F238E27FC236}">
                <a16:creationId xmlns:a16="http://schemas.microsoft.com/office/drawing/2014/main" id="{89613DAF-210A-4E1B-8504-4BCE0E993D7B}"/>
              </a:ext>
            </a:extLst>
          </p:cNvPr>
          <p:cNvSpPr>
            <a:spLocks noGrp="1"/>
          </p:cNvSpPr>
          <p:nvPr>
            <p:ph idx="1"/>
          </p:nvPr>
        </p:nvSpPr>
        <p:spPr>
          <a:xfrm>
            <a:off x="838200" y="1825625"/>
            <a:ext cx="10515600" cy="2184672"/>
          </a:xfrm>
        </p:spPr>
        <p:txBody>
          <a:bodyPr/>
          <a:lstStyle/>
          <a:p>
            <a:pPr marL="0" indent="0">
              <a:buNone/>
            </a:pPr>
            <a:r>
              <a:rPr lang="es-ES" dirty="0"/>
              <a:t>Indica si el siguiente texto es CONCISO:</a:t>
            </a:r>
          </a:p>
          <a:p>
            <a:pPr marL="457200" lvl="1" indent="0">
              <a:buNone/>
            </a:pPr>
            <a:r>
              <a:rPr lang="es-ES" dirty="0"/>
              <a:t>El Madrid, otra vez campeón de Europa.</a:t>
            </a:r>
          </a:p>
          <a:p>
            <a:pPr marL="971550" lvl="1" indent="-514350">
              <a:buFont typeface="+mj-lt"/>
              <a:buAutoNum type="alphaUcPeriod"/>
            </a:pPr>
            <a:r>
              <a:rPr lang="es-ES" dirty="0"/>
              <a:t>Sí</a:t>
            </a:r>
          </a:p>
          <a:p>
            <a:pPr marL="971550" lvl="1" indent="-514350">
              <a:buFont typeface="+mj-lt"/>
              <a:buAutoNum type="alphaUcPeriod"/>
            </a:pPr>
            <a:r>
              <a:rPr lang="es-ES" dirty="0"/>
              <a:t>No</a:t>
            </a:r>
          </a:p>
          <a:p>
            <a:pPr marL="971550" lvl="1" indent="-514350">
              <a:buFont typeface="+mj-lt"/>
              <a:buAutoNum type="alphaUcPeriod"/>
            </a:pPr>
            <a:endParaRPr lang="es-ES" dirty="0"/>
          </a:p>
        </p:txBody>
      </p:sp>
    </p:spTree>
    <p:extLst>
      <p:ext uri="{BB962C8B-B14F-4D97-AF65-F5344CB8AC3E}">
        <p14:creationId xmlns:p14="http://schemas.microsoft.com/office/powerpoint/2010/main" val="9775384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C6DF69-D2EF-4566-96C6-775DE232716D}"/>
              </a:ext>
            </a:extLst>
          </p:cNvPr>
          <p:cNvSpPr>
            <a:spLocks noGrp="1"/>
          </p:cNvSpPr>
          <p:nvPr>
            <p:ph type="title"/>
          </p:nvPr>
        </p:nvSpPr>
        <p:spPr/>
        <p:txBody>
          <a:bodyPr/>
          <a:lstStyle/>
          <a:p>
            <a:r>
              <a:rPr lang="es-ES" dirty="0"/>
              <a:t>4) ¿Qué reglas hay que tener en cuenta al escribir una noticia?</a:t>
            </a:r>
          </a:p>
        </p:txBody>
      </p:sp>
      <p:sp>
        <p:nvSpPr>
          <p:cNvPr id="3" name="Marcador de contenido 2">
            <a:extLst>
              <a:ext uri="{FF2B5EF4-FFF2-40B4-BE49-F238E27FC236}">
                <a16:creationId xmlns:a16="http://schemas.microsoft.com/office/drawing/2014/main" id="{89613DAF-210A-4E1B-8504-4BCE0E993D7B}"/>
              </a:ext>
            </a:extLst>
          </p:cNvPr>
          <p:cNvSpPr>
            <a:spLocks noGrp="1"/>
          </p:cNvSpPr>
          <p:nvPr>
            <p:ph idx="1"/>
          </p:nvPr>
        </p:nvSpPr>
        <p:spPr>
          <a:xfrm>
            <a:off x="838200" y="1825625"/>
            <a:ext cx="10515600" cy="2184672"/>
          </a:xfrm>
        </p:spPr>
        <p:txBody>
          <a:bodyPr/>
          <a:lstStyle/>
          <a:p>
            <a:pPr marL="0" indent="0">
              <a:buNone/>
            </a:pPr>
            <a:r>
              <a:rPr lang="es-ES" dirty="0"/>
              <a:t>Indica si el siguiente texto es CONCISO:</a:t>
            </a:r>
          </a:p>
          <a:p>
            <a:pPr marL="457200" lvl="1" indent="0">
              <a:buNone/>
            </a:pPr>
            <a:r>
              <a:rPr lang="es-ES" dirty="0"/>
              <a:t>El Madrid, otra vez campeón de Europa.</a:t>
            </a:r>
            <a:endParaRPr lang="es-ES" b="1" dirty="0"/>
          </a:p>
          <a:p>
            <a:pPr marL="971550" lvl="1" indent="-514350">
              <a:buFont typeface="+mj-lt"/>
              <a:buAutoNum type="alphaUcPeriod"/>
            </a:pPr>
            <a:r>
              <a:rPr lang="es-ES" b="1" dirty="0"/>
              <a:t>Sí◄</a:t>
            </a:r>
          </a:p>
          <a:p>
            <a:pPr marL="971550" lvl="1" indent="-514350">
              <a:buFont typeface="+mj-lt"/>
              <a:buAutoNum type="alphaUcPeriod"/>
            </a:pPr>
            <a:r>
              <a:rPr lang="es-ES" dirty="0"/>
              <a:t>No</a:t>
            </a:r>
          </a:p>
          <a:p>
            <a:pPr marL="971550" lvl="1" indent="-514350">
              <a:buFont typeface="+mj-lt"/>
              <a:buAutoNum type="alphaUcPeriod"/>
            </a:pPr>
            <a:endParaRPr lang="es-ES" dirty="0"/>
          </a:p>
        </p:txBody>
      </p:sp>
    </p:spTree>
    <p:extLst>
      <p:ext uri="{BB962C8B-B14F-4D97-AF65-F5344CB8AC3E}">
        <p14:creationId xmlns:p14="http://schemas.microsoft.com/office/powerpoint/2010/main" val="1888910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C180C5-440B-478D-8613-3C0E921B4CF2}"/>
              </a:ext>
            </a:extLst>
          </p:cNvPr>
          <p:cNvSpPr>
            <a:spLocks noGrp="1"/>
          </p:cNvSpPr>
          <p:nvPr>
            <p:ph type="title"/>
          </p:nvPr>
        </p:nvSpPr>
        <p:spPr/>
        <p:txBody>
          <a:bodyPr/>
          <a:lstStyle/>
          <a:p>
            <a:r>
              <a:rPr lang="es-ES" dirty="0"/>
              <a:t>4) ¿Qué reglas hay que tener en cuenta al escribir una noticia?</a:t>
            </a:r>
          </a:p>
        </p:txBody>
      </p:sp>
      <p:sp>
        <p:nvSpPr>
          <p:cNvPr id="4" name="Rectángulo 3">
            <a:extLst>
              <a:ext uri="{FF2B5EF4-FFF2-40B4-BE49-F238E27FC236}">
                <a16:creationId xmlns:a16="http://schemas.microsoft.com/office/drawing/2014/main" id="{5F8F2A9A-621C-455C-A7D0-8933EADA970D}"/>
              </a:ext>
            </a:extLst>
          </p:cNvPr>
          <p:cNvSpPr/>
          <p:nvPr/>
        </p:nvSpPr>
        <p:spPr>
          <a:xfrm>
            <a:off x="838200" y="2842348"/>
            <a:ext cx="9333411" cy="523220"/>
          </a:xfrm>
          <a:prstGeom prst="rect">
            <a:avLst/>
          </a:prstGeom>
        </p:spPr>
        <p:txBody>
          <a:bodyPr wrap="square">
            <a:spAutoFit/>
          </a:bodyPr>
          <a:lstStyle/>
          <a:p>
            <a:pPr algn="just"/>
            <a:r>
              <a:rPr lang="es-ES" sz="2800" i="1" dirty="0"/>
              <a:t>«Si puedes contar una noticia en diez líneas, no uses tres folios»</a:t>
            </a:r>
          </a:p>
        </p:txBody>
      </p:sp>
    </p:spTree>
    <p:extLst>
      <p:ext uri="{BB962C8B-B14F-4D97-AF65-F5344CB8AC3E}">
        <p14:creationId xmlns:p14="http://schemas.microsoft.com/office/powerpoint/2010/main" val="32979926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C180C5-440B-478D-8613-3C0E921B4CF2}"/>
              </a:ext>
            </a:extLst>
          </p:cNvPr>
          <p:cNvSpPr>
            <a:spLocks noGrp="1"/>
          </p:cNvSpPr>
          <p:nvPr>
            <p:ph type="title"/>
          </p:nvPr>
        </p:nvSpPr>
        <p:spPr/>
        <p:txBody>
          <a:bodyPr/>
          <a:lstStyle/>
          <a:p>
            <a:r>
              <a:rPr lang="es-ES" dirty="0"/>
              <a:t>EJERCICIO FINAL</a:t>
            </a:r>
          </a:p>
        </p:txBody>
      </p:sp>
      <p:sp>
        <p:nvSpPr>
          <p:cNvPr id="3" name="Marcador de contenido 2">
            <a:extLst>
              <a:ext uri="{FF2B5EF4-FFF2-40B4-BE49-F238E27FC236}">
                <a16:creationId xmlns:a16="http://schemas.microsoft.com/office/drawing/2014/main" id="{FA40D836-66AC-4F61-A694-8763C05C9919}"/>
              </a:ext>
            </a:extLst>
          </p:cNvPr>
          <p:cNvSpPr>
            <a:spLocks noGrp="1"/>
          </p:cNvSpPr>
          <p:nvPr>
            <p:ph idx="1"/>
          </p:nvPr>
        </p:nvSpPr>
        <p:spPr>
          <a:xfrm>
            <a:off x="838201" y="1825624"/>
            <a:ext cx="7600406" cy="4117975"/>
          </a:xfrm>
        </p:spPr>
        <p:txBody>
          <a:bodyPr>
            <a:normAutofit fontScale="92500"/>
          </a:bodyPr>
          <a:lstStyle/>
          <a:p>
            <a:r>
              <a:rPr lang="es-ES" dirty="0"/>
              <a:t>Analiza las características del lenguaje periodístico en el archivo adjunto (clic derecho para abrirlo).</a:t>
            </a:r>
          </a:p>
          <a:p>
            <a:pPr marL="514350" indent="-514350">
              <a:buFont typeface="+mj-lt"/>
              <a:buAutoNum type="arabicParenR"/>
            </a:pPr>
            <a:r>
              <a:rPr lang="es-ES" dirty="0"/>
              <a:t>¿Qué hace que esta noticia sea relevante y actual?</a:t>
            </a:r>
          </a:p>
          <a:p>
            <a:pPr marL="514350" indent="-514350">
              <a:buFont typeface="+mj-lt"/>
              <a:buAutoNum type="arabicParenR"/>
            </a:pPr>
            <a:r>
              <a:rPr lang="es-ES" dirty="0"/>
              <a:t>¿Qué interrogantes se responden en su titular?</a:t>
            </a:r>
          </a:p>
          <a:p>
            <a:pPr marL="514350" indent="-514350">
              <a:buFont typeface="+mj-lt"/>
              <a:buAutoNum type="arabicParenR"/>
            </a:pPr>
            <a:r>
              <a:rPr lang="es-ES" dirty="0"/>
              <a:t>Demuestra que la información en el articulo sigue un orden de "pirámide invertida".</a:t>
            </a:r>
          </a:p>
          <a:p>
            <a:pPr marL="514350" indent="-514350">
              <a:buFont typeface="+mj-lt"/>
              <a:buAutoNum type="arabicParenR"/>
            </a:pPr>
            <a:r>
              <a:rPr lang="es-ES" dirty="0"/>
              <a:t>Indica si la noticia tiene las características de objetividad, verificabilidad, claridad y concisión que se exigen.</a:t>
            </a:r>
          </a:p>
        </p:txBody>
      </p:sp>
      <p:graphicFrame>
        <p:nvGraphicFramePr>
          <p:cNvPr id="5" name="Objeto 4">
            <a:extLst>
              <a:ext uri="{FF2B5EF4-FFF2-40B4-BE49-F238E27FC236}">
                <a16:creationId xmlns:a16="http://schemas.microsoft.com/office/drawing/2014/main" id="{3BEEC650-D357-4BA2-8FFC-F7695E9CBF07}"/>
              </a:ext>
            </a:extLst>
          </p:cNvPr>
          <p:cNvGraphicFramePr>
            <a:graphicFrameLocks noChangeAspect="1"/>
          </p:cNvGraphicFramePr>
          <p:nvPr>
            <p:extLst>
              <p:ext uri="{D42A27DB-BD31-4B8C-83A1-F6EECF244321}">
                <p14:modId xmlns:p14="http://schemas.microsoft.com/office/powerpoint/2010/main" val="2058991182"/>
              </p:ext>
            </p:extLst>
          </p:nvPr>
        </p:nvGraphicFramePr>
        <p:xfrm>
          <a:off x="8550275" y="471488"/>
          <a:ext cx="3178175" cy="5526087"/>
        </p:xfrm>
        <a:graphic>
          <a:graphicData uri="http://schemas.openxmlformats.org/presentationml/2006/ole">
            <mc:AlternateContent xmlns:mc="http://schemas.openxmlformats.org/markup-compatibility/2006">
              <mc:Choice xmlns:v="urn:schemas-microsoft-com:vml" Requires="v">
                <p:oleObj spid="_x0000_s1026" name="Document" r:id="rId3" imgW="5075715" imgH="8839637" progId="Word.Document.8">
                  <p:embed/>
                </p:oleObj>
              </mc:Choice>
              <mc:Fallback>
                <p:oleObj name="Document" r:id="rId3" imgW="5075715" imgH="8839637" progId="Word.Document.8">
                  <p:embed/>
                  <p:pic>
                    <p:nvPicPr>
                      <p:cNvPr id="5" name="Objeto 4">
                        <a:extLst>
                          <a:ext uri="{FF2B5EF4-FFF2-40B4-BE49-F238E27FC236}">
                            <a16:creationId xmlns:a16="http://schemas.microsoft.com/office/drawing/2014/main" id="{3BEEC650-D357-4BA2-8FFC-F7695E9CBF07}"/>
                          </a:ext>
                        </a:extLst>
                      </p:cNvPr>
                      <p:cNvPicPr/>
                      <p:nvPr/>
                    </p:nvPicPr>
                    <p:blipFill>
                      <a:blip r:embed="rId4"/>
                      <a:stretch>
                        <a:fillRect/>
                      </a:stretch>
                    </p:blipFill>
                    <p:spPr>
                      <a:xfrm>
                        <a:off x="8550275" y="471488"/>
                        <a:ext cx="3178175" cy="5526087"/>
                      </a:xfrm>
                      <a:prstGeom prst="rect">
                        <a:avLst/>
                      </a:prstGeom>
                    </p:spPr>
                  </p:pic>
                </p:oleObj>
              </mc:Fallback>
            </mc:AlternateContent>
          </a:graphicData>
        </a:graphic>
      </p:graphicFrame>
    </p:spTree>
    <p:extLst>
      <p:ext uri="{BB962C8B-B14F-4D97-AF65-F5344CB8AC3E}">
        <p14:creationId xmlns:p14="http://schemas.microsoft.com/office/powerpoint/2010/main" val="9801021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739094-2060-4410-83C4-14575EB62830}"/>
              </a:ext>
            </a:extLst>
          </p:cNvPr>
          <p:cNvSpPr>
            <a:spLocks noGrp="1"/>
          </p:cNvSpPr>
          <p:nvPr>
            <p:ph type="title"/>
          </p:nvPr>
        </p:nvSpPr>
        <p:spPr/>
        <p:txBody>
          <a:bodyPr/>
          <a:lstStyle/>
          <a:p>
            <a:r>
              <a:rPr lang="es-ES"/>
              <a:t>FUENTES (1)</a:t>
            </a:r>
            <a:endParaRPr lang="es-ES" dirty="0"/>
          </a:p>
        </p:txBody>
      </p:sp>
      <p:sp>
        <p:nvSpPr>
          <p:cNvPr id="3" name="Marcador de contenido 2">
            <a:extLst>
              <a:ext uri="{FF2B5EF4-FFF2-40B4-BE49-F238E27FC236}">
                <a16:creationId xmlns:a16="http://schemas.microsoft.com/office/drawing/2014/main" id="{FF90F086-3D5C-4B72-B792-D2D104C2E3B6}"/>
              </a:ext>
            </a:extLst>
          </p:cNvPr>
          <p:cNvSpPr>
            <a:spLocks noGrp="1"/>
          </p:cNvSpPr>
          <p:nvPr>
            <p:ph idx="1"/>
          </p:nvPr>
        </p:nvSpPr>
        <p:spPr/>
        <p:txBody>
          <a:bodyPr>
            <a:normAutofit fontScale="92500"/>
          </a:bodyPr>
          <a:lstStyle/>
          <a:p>
            <a:r>
              <a:rPr lang="es-ES" dirty="0"/>
              <a:t>"El </a:t>
            </a:r>
            <a:r>
              <a:rPr lang="es-ES" dirty="0" err="1"/>
              <a:t>big</a:t>
            </a:r>
            <a:r>
              <a:rPr lang="es-ES" dirty="0"/>
              <a:t> ben se inclina como la torre de pisa", </a:t>
            </a:r>
            <a:r>
              <a:rPr lang="es-ES" dirty="0" err="1"/>
              <a:t>Maruxa</a:t>
            </a:r>
            <a:r>
              <a:rPr lang="es-ES" dirty="0"/>
              <a:t> Ruiz del Árbol, El País,  24/1/2012, </a:t>
            </a:r>
            <a:r>
              <a:rPr lang="es-ES" dirty="0">
                <a:hlinkClick r:id="rId2"/>
              </a:rPr>
              <a:t>http://internacional.elpais.com/internacional/2012/01/24/actualidad/1327420895_430608.html</a:t>
            </a:r>
            <a:endParaRPr lang="es-ES" dirty="0"/>
          </a:p>
          <a:p>
            <a:r>
              <a:rPr lang="es-ES" dirty="0"/>
              <a:t>"Un policía de paisano recibe una paliza por mediar en un maltrato", </a:t>
            </a:r>
            <a:r>
              <a:rPr lang="es-ES" i="1" dirty="0"/>
              <a:t>20 minutos </a:t>
            </a:r>
            <a:r>
              <a:rPr lang="es-ES" dirty="0"/>
              <a:t>(ed. impresa), 12/1/2012, página 4 </a:t>
            </a:r>
            <a:r>
              <a:rPr lang="es-ES" dirty="0">
                <a:hlinkClick r:id="rId3"/>
              </a:rPr>
              <a:t>http://estaticos.20minutos.es/edicionimpresa/madrid/12/01/MADR_12_01_12.pdf</a:t>
            </a:r>
            <a:endParaRPr lang="es-ES" dirty="0"/>
          </a:p>
          <a:p>
            <a:r>
              <a:rPr lang="es-ES" dirty="0"/>
              <a:t>"El Valencia cae en el Sánchez Pizjuán pero se mete en cuartos", 20 minutos, 12/1/2012, </a:t>
            </a:r>
            <a:r>
              <a:rPr lang="es-ES" dirty="0">
                <a:hlinkClick r:id="rId4"/>
              </a:rPr>
              <a:t>http://www.20minutos.es/noticia/1273689/lc/sevilla/valencia/octavos/</a:t>
            </a:r>
            <a:endParaRPr lang="es-ES" dirty="0"/>
          </a:p>
          <a:p>
            <a:endParaRPr lang="es-ES" dirty="0"/>
          </a:p>
        </p:txBody>
      </p:sp>
    </p:spTree>
    <p:extLst>
      <p:ext uri="{BB962C8B-B14F-4D97-AF65-F5344CB8AC3E}">
        <p14:creationId xmlns:p14="http://schemas.microsoft.com/office/powerpoint/2010/main" val="1031905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C180C5-440B-478D-8613-3C0E921B4CF2}"/>
              </a:ext>
            </a:extLst>
          </p:cNvPr>
          <p:cNvSpPr>
            <a:spLocks noGrp="1"/>
          </p:cNvSpPr>
          <p:nvPr>
            <p:ph type="title"/>
          </p:nvPr>
        </p:nvSpPr>
        <p:spPr/>
        <p:txBody>
          <a:bodyPr/>
          <a:lstStyle/>
          <a:p>
            <a:r>
              <a:rPr lang="es-ES" dirty="0"/>
              <a:t>1) ¿Qué es una noticia?</a:t>
            </a:r>
          </a:p>
        </p:txBody>
      </p:sp>
      <p:sp>
        <p:nvSpPr>
          <p:cNvPr id="3" name="Marcador de contenido 2">
            <a:extLst>
              <a:ext uri="{FF2B5EF4-FFF2-40B4-BE49-F238E27FC236}">
                <a16:creationId xmlns:a16="http://schemas.microsoft.com/office/drawing/2014/main" id="{FA40D836-66AC-4F61-A694-8763C05C9919}"/>
              </a:ext>
            </a:extLst>
          </p:cNvPr>
          <p:cNvSpPr>
            <a:spLocks noGrp="1"/>
          </p:cNvSpPr>
          <p:nvPr>
            <p:ph idx="1"/>
          </p:nvPr>
        </p:nvSpPr>
        <p:spPr>
          <a:xfrm>
            <a:off x="838200" y="1825625"/>
            <a:ext cx="10515600" cy="805033"/>
          </a:xfrm>
        </p:spPr>
        <p:txBody>
          <a:bodyPr>
            <a:normAutofit lnSpcReduction="10000"/>
          </a:bodyPr>
          <a:lstStyle/>
          <a:p>
            <a:r>
              <a:rPr lang="es-ES" dirty="0"/>
              <a:t>Una noticia es un texto que da cuenta de hechos </a:t>
            </a:r>
            <a:r>
              <a:rPr lang="es-ES" b="1" dirty="0"/>
              <a:t>relevantes</a:t>
            </a:r>
            <a:r>
              <a:rPr lang="es-ES" dirty="0"/>
              <a:t> de actualidad.</a:t>
            </a:r>
          </a:p>
        </p:txBody>
      </p:sp>
      <p:sp>
        <p:nvSpPr>
          <p:cNvPr id="4" name="Rectángulo 3">
            <a:extLst>
              <a:ext uri="{FF2B5EF4-FFF2-40B4-BE49-F238E27FC236}">
                <a16:creationId xmlns:a16="http://schemas.microsoft.com/office/drawing/2014/main" id="{327C8CDD-EE51-420C-9C4E-45D1055682B6}"/>
              </a:ext>
            </a:extLst>
          </p:cNvPr>
          <p:cNvSpPr/>
          <p:nvPr/>
        </p:nvSpPr>
        <p:spPr>
          <a:xfrm>
            <a:off x="1289538" y="4190814"/>
            <a:ext cx="2114843" cy="523220"/>
          </a:xfrm>
          <a:prstGeom prst="rect">
            <a:avLst/>
          </a:prstGeom>
        </p:spPr>
        <p:txBody>
          <a:bodyPr wrap="square">
            <a:spAutoFit/>
          </a:bodyPr>
          <a:lstStyle/>
          <a:p>
            <a:r>
              <a:rPr lang="es-ES" sz="2800" dirty="0"/>
              <a:t>RELEVANTES</a:t>
            </a:r>
          </a:p>
        </p:txBody>
      </p:sp>
      <p:sp>
        <p:nvSpPr>
          <p:cNvPr id="5" name="Rectángulo 4">
            <a:extLst>
              <a:ext uri="{FF2B5EF4-FFF2-40B4-BE49-F238E27FC236}">
                <a16:creationId xmlns:a16="http://schemas.microsoft.com/office/drawing/2014/main" id="{6DEF43AD-E483-41FC-9E9B-A81A2967B6F6}"/>
              </a:ext>
            </a:extLst>
          </p:cNvPr>
          <p:cNvSpPr/>
          <p:nvPr/>
        </p:nvSpPr>
        <p:spPr>
          <a:xfrm>
            <a:off x="4006534" y="2625906"/>
            <a:ext cx="3565528" cy="523220"/>
          </a:xfrm>
          <a:prstGeom prst="rect">
            <a:avLst/>
          </a:prstGeom>
        </p:spPr>
        <p:txBody>
          <a:bodyPr wrap="none">
            <a:spAutoFit/>
          </a:bodyPr>
          <a:lstStyle/>
          <a:p>
            <a:r>
              <a:rPr lang="es-ES" sz="2800" dirty="0"/>
              <a:t>Por su interés humano:</a:t>
            </a:r>
          </a:p>
        </p:txBody>
      </p:sp>
      <p:sp>
        <p:nvSpPr>
          <p:cNvPr id="6" name="Abrir llave 5">
            <a:extLst>
              <a:ext uri="{FF2B5EF4-FFF2-40B4-BE49-F238E27FC236}">
                <a16:creationId xmlns:a16="http://schemas.microsoft.com/office/drawing/2014/main" id="{08FD3A7E-288F-46A5-9C21-A76E878B5437}"/>
              </a:ext>
            </a:extLst>
          </p:cNvPr>
          <p:cNvSpPr/>
          <p:nvPr/>
        </p:nvSpPr>
        <p:spPr>
          <a:xfrm>
            <a:off x="3404381" y="2553285"/>
            <a:ext cx="385944" cy="3798277"/>
          </a:xfrm>
          <a:prstGeom prst="leftBrace">
            <a:avLst>
              <a:gd name="adj1" fmla="val 8333"/>
              <a:gd name="adj2" fmla="val 51482"/>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7" name="Rectángulo 6">
            <a:extLst>
              <a:ext uri="{FF2B5EF4-FFF2-40B4-BE49-F238E27FC236}">
                <a16:creationId xmlns:a16="http://schemas.microsoft.com/office/drawing/2014/main" id="{CDE9861B-444D-4DE4-9A9C-2F6C3F6FE11F}"/>
              </a:ext>
            </a:extLst>
          </p:cNvPr>
          <p:cNvSpPr/>
          <p:nvPr/>
        </p:nvSpPr>
        <p:spPr>
          <a:xfrm>
            <a:off x="4006534" y="3651216"/>
            <a:ext cx="3299173" cy="523220"/>
          </a:xfrm>
          <a:prstGeom prst="rect">
            <a:avLst/>
          </a:prstGeom>
        </p:spPr>
        <p:txBody>
          <a:bodyPr wrap="none">
            <a:spAutoFit/>
          </a:bodyPr>
          <a:lstStyle/>
          <a:p>
            <a:r>
              <a:rPr lang="es-ES" sz="2800" dirty="0"/>
              <a:t>Por su trascendencia:</a:t>
            </a:r>
          </a:p>
        </p:txBody>
      </p:sp>
      <p:sp>
        <p:nvSpPr>
          <p:cNvPr id="8" name="Rectángulo 7">
            <a:extLst>
              <a:ext uri="{FF2B5EF4-FFF2-40B4-BE49-F238E27FC236}">
                <a16:creationId xmlns:a16="http://schemas.microsoft.com/office/drawing/2014/main" id="{578A7DC4-7350-4C4C-9791-10424EE0DA68}"/>
              </a:ext>
            </a:extLst>
          </p:cNvPr>
          <p:cNvSpPr/>
          <p:nvPr/>
        </p:nvSpPr>
        <p:spPr>
          <a:xfrm>
            <a:off x="7647090" y="2625906"/>
            <a:ext cx="3710183" cy="523220"/>
          </a:xfrm>
          <a:prstGeom prst="rect">
            <a:avLst/>
          </a:prstGeom>
        </p:spPr>
        <p:txBody>
          <a:bodyPr wrap="none">
            <a:spAutoFit/>
          </a:bodyPr>
          <a:lstStyle/>
          <a:p>
            <a:r>
              <a:rPr lang="es-ES" sz="2800" dirty="0">
                <a:latin typeface="Times New Roman" panose="02020603050405020304" pitchFamily="18" charset="0"/>
                <a:cs typeface="Times New Roman" panose="02020603050405020304" pitchFamily="18" charset="0"/>
              </a:rPr>
              <a:t>Grave terremoto en Irán</a:t>
            </a:r>
          </a:p>
        </p:txBody>
      </p:sp>
      <p:sp>
        <p:nvSpPr>
          <p:cNvPr id="9" name="Rectángulo 8">
            <a:extLst>
              <a:ext uri="{FF2B5EF4-FFF2-40B4-BE49-F238E27FC236}">
                <a16:creationId xmlns:a16="http://schemas.microsoft.com/office/drawing/2014/main" id="{561EA3AB-F2B5-409C-8A87-949363A653CB}"/>
              </a:ext>
            </a:extLst>
          </p:cNvPr>
          <p:cNvSpPr/>
          <p:nvPr/>
        </p:nvSpPr>
        <p:spPr>
          <a:xfrm>
            <a:off x="7647090" y="3435772"/>
            <a:ext cx="3710183" cy="954107"/>
          </a:xfrm>
          <a:prstGeom prst="rect">
            <a:avLst/>
          </a:prstGeom>
        </p:spPr>
        <p:txBody>
          <a:bodyPr wrap="square">
            <a:spAutoFit/>
          </a:bodyPr>
          <a:lstStyle/>
          <a:p>
            <a:r>
              <a:rPr lang="es-ES" sz="2800" dirty="0">
                <a:latin typeface="Times New Roman" panose="02020603050405020304" pitchFamily="18" charset="0"/>
                <a:cs typeface="Times New Roman" panose="02020603050405020304" pitchFamily="18" charset="0"/>
              </a:rPr>
              <a:t>El presidente iraní visita Venezuela</a:t>
            </a:r>
          </a:p>
        </p:txBody>
      </p:sp>
      <p:sp>
        <p:nvSpPr>
          <p:cNvPr id="10" name="Rectángulo 9">
            <a:extLst>
              <a:ext uri="{FF2B5EF4-FFF2-40B4-BE49-F238E27FC236}">
                <a16:creationId xmlns:a16="http://schemas.microsoft.com/office/drawing/2014/main" id="{B162BD43-D109-4790-AFFE-8B7E31B588FB}"/>
              </a:ext>
            </a:extLst>
          </p:cNvPr>
          <p:cNvSpPr/>
          <p:nvPr/>
        </p:nvSpPr>
        <p:spPr>
          <a:xfrm>
            <a:off x="4158933" y="5828342"/>
            <a:ext cx="2218108" cy="523220"/>
          </a:xfrm>
          <a:prstGeom prst="rect">
            <a:avLst/>
          </a:prstGeom>
        </p:spPr>
        <p:txBody>
          <a:bodyPr wrap="none">
            <a:spAutoFit/>
          </a:bodyPr>
          <a:lstStyle/>
          <a:p>
            <a:r>
              <a:rPr lang="es-ES" sz="2800" dirty="0"/>
              <a:t>Por inusuales:</a:t>
            </a:r>
          </a:p>
        </p:txBody>
      </p:sp>
      <p:sp>
        <p:nvSpPr>
          <p:cNvPr id="11" name="Rectángulo 10">
            <a:extLst>
              <a:ext uri="{FF2B5EF4-FFF2-40B4-BE49-F238E27FC236}">
                <a16:creationId xmlns:a16="http://schemas.microsoft.com/office/drawing/2014/main" id="{D150D434-FCAA-45D7-BB49-0C0CD019A6BD}"/>
              </a:ext>
            </a:extLst>
          </p:cNvPr>
          <p:cNvSpPr/>
          <p:nvPr/>
        </p:nvSpPr>
        <p:spPr>
          <a:xfrm>
            <a:off x="7643617" y="4613482"/>
            <a:ext cx="3710183" cy="954107"/>
          </a:xfrm>
          <a:prstGeom prst="rect">
            <a:avLst/>
          </a:prstGeom>
        </p:spPr>
        <p:txBody>
          <a:bodyPr wrap="square">
            <a:spAutoFit/>
          </a:bodyPr>
          <a:lstStyle/>
          <a:p>
            <a:r>
              <a:rPr lang="es-ES" sz="2800" dirty="0">
                <a:latin typeface="Times New Roman" panose="02020603050405020304" pitchFamily="18" charset="0"/>
                <a:cs typeface="Times New Roman" panose="02020603050405020304" pitchFamily="18" charset="0"/>
              </a:rPr>
              <a:t>Inundaciones en Valencia</a:t>
            </a:r>
          </a:p>
        </p:txBody>
      </p:sp>
      <p:sp>
        <p:nvSpPr>
          <p:cNvPr id="12" name="Rectángulo 11">
            <a:extLst>
              <a:ext uri="{FF2B5EF4-FFF2-40B4-BE49-F238E27FC236}">
                <a16:creationId xmlns:a16="http://schemas.microsoft.com/office/drawing/2014/main" id="{2B86F96F-7AD7-485A-9CDC-EE9A2FF53C94}"/>
              </a:ext>
            </a:extLst>
          </p:cNvPr>
          <p:cNvSpPr/>
          <p:nvPr/>
        </p:nvSpPr>
        <p:spPr>
          <a:xfrm>
            <a:off x="4158933" y="4828926"/>
            <a:ext cx="2480807" cy="523220"/>
          </a:xfrm>
          <a:prstGeom prst="rect">
            <a:avLst/>
          </a:prstGeom>
        </p:spPr>
        <p:txBody>
          <a:bodyPr wrap="none">
            <a:spAutoFit/>
          </a:bodyPr>
          <a:lstStyle/>
          <a:p>
            <a:r>
              <a:rPr lang="es-ES" sz="2800" dirty="0"/>
              <a:t>Por su cercanía:</a:t>
            </a:r>
          </a:p>
        </p:txBody>
      </p:sp>
      <p:sp>
        <p:nvSpPr>
          <p:cNvPr id="13" name="Rectángulo 12">
            <a:extLst>
              <a:ext uri="{FF2B5EF4-FFF2-40B4-BE49-F238E27FC236}">
                <a16:creationId xmlns:a16="http://schemas.microsoft.com/office/drawing/2014/main" id="{BE5FCF67-81B7-4AAF-9A62-DCC6639DBDC2}"/>
              </a:ext>
            </a:extLst>
          </p:cNvPr>
          <p:cNvSpPr/>
          <p:nvPr/>
        </p:nvSpPr>
        <p:spPr>
          <a:xfrm>
            <a:off x="7643617" y="5803914"/>
            <a:ext cx="3710183" cy="954107"/>
          </a:xfrm>
          <a:prstGeom prst="rect">
            <a:avLst/>
          </a:prstGeom>
        </p:spPr>
        <p:txBody>
          <a:bodyPr wrap="square">
            <a:spAutoFit/>
          </a:bodyPr>
          <a:lstStyle/>
          <a:p>
            <a:r>
              <a:rPr lang="es-ES" sz="2800" dirty="0">
                <a:latin typeface="Times New Roman" panose="02020603050405020304" pitchFamily="18" charset="0"/>
                <a:cs typeface="Times New Roman" panose="02020603050405020304" pitchFamily="18" charset="0"/>
              </a:rPr>
              <a:t>Vaca volante destruye autocaravana</a:t>
            </a:r>
          </a:p>
        </p:txBody>
      </p:sp>
    </p:spTree>
    <p:extLst>
      <p:ext uri="{BB962C8B-B14F-4D97-AF65-F5344CB8AC3E}">
        <p14:creationId xmlns:p14="http://schemas.microsoft.com/office/powerpoint/2010/main" val="3072905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8" grpId="0"/>
      <p:bldP spid="9" grpId="0"/>
      <p:bldP spid="10" grpId="0"/>
      <p:bldP spid="11" grpId="0"/>
      <p:bldP spid="12" grpId="0"/>
      <p:bldP spid="1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739094-2060-4410-83C4-14575EB62830}"/>
              </a:ext>
            </a:extLst>
          </p:cNvPr>
          <p:cNvSpPr>
            <a:spLocks noGrp="1"/>
          </p:cNvSpPr>
          <p:nvPr>
            <p:ph type="title"/>
          </p:nvPr>
        </p:nvSpPr>
        <p:spPr/>
        <p:txBody>
          <a:bodyPr/>
          <a:lstStyle/>
          <a:p>
            <a:r>
              <a:rPr lang="es-ES" dirty="0"/>
              <a:t>FUENTES (2)</a:t>
            </a:r>
          </a:p>
        </p:txBody>
      </p:sp>
      <p:sp>
        <p:nvSpPr>
          <p:cNvPr id="3" name="Marcador de contenido 2">
            <a:extLst>
              <a:ext uri="{FF2B5EF4-FFF2-40B4-BE49-F238E27FC236}">
                <a16:creationId xmlns:a16="http://schemas.microsoft.com/office/drawing/2014/main" id="{FF90F086-3D5C-4B72-B792-D2D104C2E3B6}"/>
              </a:ext>
            </a:extLst>
          </p:cNvPr>
          <p:cNvSpPr>
            <a:spLocks noGrp="1"/>
          </p:cNvSpPr>
          <p:nvPr>
            <p:ph idx="1"/>
          </p:nvPr>
        </p:nvSpPr>
        <p:spPr/>
        <p:txBody>
          <a:bodyPr>
            <a:normAutofit/>
          </a:bodyPr>
          <a:lstStyle/>
          <a:p>
            <a:r>
              <a:rPr lang="es-ES" dirty="0"/>
              <a:t>Fondo construido con las portadas de los periódicos españoles del día 14/1/2012. Portadas propiedad de los respectivos diarios</a:t>
            </a:r>
          </a:p>
        </p:txBody>
      </p:sp>
    </p:spTree>
    <p:extLst>
      <p:ext uri="{BB962C8B-B14F-4D97-AF65-F5344CB8AC3E}">
        <p14:creationId xmlns:p14="http://schemas.microsoft.com/office/powerpoint/2010/main" val="22590972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6B6728-35D9-4338-959F-7FC5621C89F9}"/>
              </a:ext>
            </a:extLst>
          </p:cNvPr>
          <p:cNvSpPr>
            <a:spLocks noGrp="1"/>
          </p:cNvSpPr>
          <p:nvPr>
            <p:ph type="title"/>
          </p:nvPr>
        </p:nvSpPr>
        <p:spPr/>
        <p:txBody>
          <a:bodyPr/>
          <a:lstStyle/>
          <a:p>
            <a:pPr algn="ctr"/>
            <a:r>
              <a:rPr lang="es-ES" dirty="0"/>
              <a:t>© José Gabriel Moya </a:t>
            </a:r>
            <a:r>
              <a:rPr lang="es-ES" dirty="0" err="1"/>
              <a:t>Yangüela</a:t>
            </a:r>
            <a:r>
              <a:rPr lang="es-ES" dirty="0"/>
              <a:t>, 2012-2020.</a:t>
            </a:r>
          </a:p>
        </p:txBody>
      </p:sp>
      <p:sp>
        <p:nvSpPr>
          <p:cNvPr id="3" name="Marcador de contenido 2">
            <a:extLst>
              <a:ext uri="{FF2B5EF4-FFF2-40B4-BE49-F238E27FC236}">
                <a16:creationId xmlns:a16="http://schemas.microsoft.com/office/drawing/2014/main" id="{4881429B-5AE8-4C66-81BB-F2F054293564}"/>
              </a:ext>
            </a:extLst>
          </p:cNvPr>
          <p:cNvSpPr>
            <a:spLocks noGrp="1"/>
          </p:cNvSpPr>
          <p:nvPr>
            <p:ph idx="1"/>
          </p:nvPr>
        </p:nvSpPr>
        <p:spPr/>
        <p:txBody>
          <a:bodyPr>
            <a:normAutofit fontScale="92500" lnSpcReduction="10000"/>
          </a:bodyPr>
          <a:lstStyle/>
          <a:p>
            <a:pPr marL="0" indent="0" algn="ctr">
              <a:buNone/>
            </a:pPr>
            <a:r>
              <a:rPr lang="es-ES" i="1" dirty="0"/>
              <a:t>Una versión previa de este trabajo </a:t>
            </a:r>
          </a:p>
          <a:p>
            <a:pPr marL="0" indent="0" algn="ctr">
              <a:buNone/>
            </a:pPr>
            <a:r>
              <a:rPr lang="es-ES" i="1" dirty="0"/>
              <a:t>se publicó en formato rotafolios de </a:t>
            </a:r>
            <a:r>
              <a:rPr lang="es-ES" i="1" dirty="0" err="1"/>
              <a:t>promethean</a:t>
            </a:r>
            <a:r>
              <a:rPr lang="es-ES" i="1" dirty="0"/>
              <a:t>, </a:t>
            </a:r>
          </a:p>
          <a:p>
            <a:pPr marL="0" indent="0" algn="ctr">
              <a:buNone/>
            </a:pPr>
            <a:r>
              <a:rPr lang="es-ES" i="1" dirty="0"/>
              <a:t>fruto del grupo de trabajo </a:t>
            </a:r>
          </a:p>
          <a:p>
            <a:pPr marL="0" indent="0" algn="ctr">
              <a:buNone/>
            </a:pPr>
            <a:r>
              <a:rPr lang="es-ES" i="1" dirty="0"/>
              <a:t>“LA PIZARRA DIGITAL INTERACTIVA COMO RECURSO EDUCATIVO”, </a:t>
            </a:r>
          </a:p>
          <a:p>
            <a:pPr marL="0" indent="0" algn="ctr">
              <a:buNone/>
            </a:pPr>
            <a:r>
              <a:rPr lang="es-ES" i="1" dirty="0"/>
              <a:t>Diciembre-Marzo 2012</a:t>
            </a:r>
          </a:p>
          <a:p>
            <a:pPr marL="0" indent="0" algn="ctr">
              <a:buNone/>
            </a:pPr>
            <a:r>
              <a:rPr lang="es-ES" sz="2600" i="1" dirty="0"/>
              <a:t>Desde aquí agradezco a </a:t>
            </a:r>
            <a:r>
              <a:rPr lang="es-ES" sz="2600" i="1" dirty="0" err="1"/>
              <a:t>Promethean</a:t>
            </a:r>
            <a:r>
              <a:rPr lang="es-ES" sz="2600" i="1" dirty="0"/>
              <a:t> </a:t>
            </a:r>
            <a:br>
              <a:rPr lang="es-ES" sz="2600" i="1" dirty="0"/>
            </a:br>
            <a:r>
              <a:rPr lang="es-ES" sz="2600" i="1" dirty="0"/>
              <a:t>que su programa no exporte a </a:t>
            </a:r>
            <a:r>
              <a:rPr lang="es-ES" sz="2600" i="1" dirty="0" err="1"/>
              <a:t>Powerpoint</a:t>
            </a:r>
            <a:r>
              <a:rPr lang="es-ES" sz="2600" i="1" dirty="0"/>
              <a:t>, </a:t>
            </a:r>
          </a:p>
          <a:p>
            <a:pPr marL="0" indent="0" algn="ctr">
              <a:buNone/>
            </a:pPr>
            <a:r>
              <a:rPr lang="es-ES" sz="2600" i="1" dirty="0"/>
              <a:t>y a SMART Technologies</a:t>
            </a:r>
            <a:br>
              <a:rPr lang="es-ES" sz="2600" i="1" dirty="0"/>
            </a:br>
            <a:r>
              <a:rPr lang="es-ES" sz="2600" i="1" dirty="0"/>
              <a:t>que el suyo destroce el formato de los archivos CFF (.</a:t>
            </a:r>
            <a:r>
              <a:rPr lang="es-ES" sz="2600" i="1" dirty="0" err="1"/>
              <a:t>iwb</a:t>
            </a:r>
            <a:r>
              <a:rPr lang="es-ES" sz="2600" i="1" dirty="0"/>
              <a:t>). </a:t>
            </a:r>
          </a:p>
          <a:p>
            <a:pPr algn="ctr"/>
            <a:r>
              <a:rPr lang="es-ES" sz="2600" i="1" dirty="0"/>
              <a:t>Gracias a ello, me he visto obligado a hacer esta presentación desde cero, lo que habrá contribuido a hacerla mejor.</a:t>
            </a:r>
          </a:p>
        </p:txBody>
      </p:sp>
    </p:spTree>
    <p:extLst>
      <p:ext uri="{BB962C8B-B14F-4D97-AF65-F5344CB8AC3E}">
        <p14:creationId xmlns:p14="http://schemas.microsoft.com/office/powerpoint/2010/main" val="2728217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C180C5-440B-478D-8613-3C0E921B4CF2}"/>
              </a:ext>
            </a:extLst>
          </p:cNvPr>
          <p:cNvSpPr>
            <a:spLocks noGrp="1"/>
          </p:cNvSpPr>
          <p:nvPr>
            <p:ph type="title"/>
          </p:nvPr>
        </p:nvSpPr>
        <p:spPr/>
        <p:txBody>
          <a:bodyPr/>
          <a:lstStyle/>
          <a:p>
            <a:r>
              <a:rPr lang="es-ES" dirty="0"/>
              <a:t>1) ¿Qué es una noticia?</a:t>
            </a:r>
          </a:p>
        </p:txBody>
      </p:sp>
      <p:sp>
        <p:nvSpPr>
          <p:cNvPr id="3" name="Marcador de contenido 2">
            <a:extLst>
              <a:ext uri="{FF2B5EF4-FFF2-40B4-BE49-F238E27FC236}">
                <a16:creationId xmlns:a16="http://schemas.microsoft.com/office/drawing/2014/main" id="{FA40D836-66AC-4F61-A694-8763C05C9919}"/>
              </a:ext>
            </a:extLst>
          </p:cNvPr>
          <p:cNvSpPr>
            <a:spLocks noGrp="1"/>
          </p:cNvSpPr>
          <p:nvPr>
            <p:ph idx="1"/>
          </p:nvPr>
        </p:nvSpPr>
        <p:spPr>
          <a:xfrm>
            <a:off x="838200" y="1825625"/>
            <a:ext cx="10515600" cy="805033"/>
          </a:xfrm>
        </p:spPr>
        <p:txBody>
          <a:bodyPr>
            <a:normAutofit lnSpcReduction="10000"/>
          </a:bodyPr>
          <a:lstStyle/>
          <a:p>
            <a:r>
              <a:rPr lang="es-ES" dirty="0"/>
              <a:t>Una noticia es un texto que da cuenta de hechos </a:t>
            </a:r>
            <a:r>
              <a:rPr lang="es-ES" b="1" dirty="0"/>
              <a:t>relevantes</a:t>
            </a:r>
            <a:r>
              <a:rPr lang="es-ES" dirty="0"/>
              <a:t> de actualidad.</a:t>
            </a:r>
          </a:p>
        </p:txBody>
      </p:sp>
      <p:graphicFrame>
        <p:nvGraphicFramePr>
          <p:cNvPr id="14" name="Tabla 14">
            <a:extLst>
              <a:ext uri="{FF2B5EF4-FFF2-40B4-BE49-F238E27FC236}">
                <a16:creationId xmlns:a16="http://schemas.microsoft.com/office/drawing/2014/main" id="{EA639CAF-95C8-42BF-A203-CC1AFD26A927}"/>
              </a:ext>
            </a:extLst>
          </p:cNvPr>
          <p:cNvGraphicFramePr>
            <a:graphicFrameLocks noGrp="1"/>
          </p:cNvGraphicFramePr>
          <p:nvPr>
            <p:extLst>
              <p:ext uri="{D42A27DB-BD31-4B8C-83A1-F6EECF244321}">
                <p14:modId xmlns:p14="http://schemas.microsoft.com/office/powerpoint/2010/main" val="1249946404"/>
              </p:ext>
            </p:extLst>
          </p:nvPr>
        </p:nvGraphicFramePr>
        <p:xfrm>
          <a:off x="2032000" y="2765595"/>
          <a:ext cx="8128000" cy="32004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06450613"/>
                    </a:ext>
                  </a:extLst>
                </a:gridCol>
                <a:gridCol w="4064000">
                  <a:extLst>
                    <a:ext uri="{9D8B030D-6E8A-4147-A177-3AD203B41FA5}">
                      <a16:colId xmlns:a16="http://schemas.microsoft.com/office/drawing/2014/main" val="3836714318"/>
                    </a:ext>
                  </a:extLst>
                </a:gridCol>
              </a:tblGrid>
              <a:tr h="370840">
                <a:tc gridSpan="2">
                  <a:txBody>
                    <a:bodyPr/>
                    <a:lstStyle/>
                    <a:p>
                      <a:pPr algn="ctr"/>
                      <a:r>
                        <a:rPr lang="es-ES" sz="2400" dirty="0"/>
                        <a:t>¿Cuáles son relevantes?</a:t>
                      </a:r>
                    </a:p>
                  </a:txBody>
                  <a:tcPr/>
                </a:tc>
                <a:tc hMerge="1">
                  <a:txBody>
                    <a:bodyPr/>
                    <a:lstStyle/>
                    <a:p>
                      <a:endParaRPr lang="es-ES" dirty="0"/>
                    </a:p>
                  </a:txBody>
                  <a:tcPr/>
                </a:tc>
                <a:extLst>
                  <a:ext uri="{0D108BD9-81ED-4DB2-BD59-A6C34878D82A}">
                    <a16:rowId xmlns:a16="http://schemas.microsoft.com/office/drawing/2014/main" val="2891499856"/>
                  </a:ext>
                </a:extLst>
              </a:tr>
              <a:tr h="370840">
                <a:tc>
                  <a:txBody>
                    <a:bodyPr/>
                    <a:lstStyle/>
                    <a:p>
                      <a:pPr algn="ctr"/>
                      <a:r>
                        <a:rPr lang="es-ES" sz="2400" dirty="0"/>
                        <a:t>A</a:t>
                      </a:r>
                    </a:p>
                    <a:p>
                      <a:pPr algn="ctr"/>
                      <a:r>
                        <a:rPr lang="es-ES" sz="2400" dirty="0">
                          <a:latin typeface="Times New Roman" panose="02020603050405020304" pitchFamily="18" charset="0"/>
                          <a:cs typeface="Times New Roman" panose="02020603050405020304" pitchFamily="18" charset="0"/>
                        </a:rPr>
                        <a:t>Hombre de 94 años muere atropellado en Wisconsin, USA.</a:t>
                      </a:r>
                    </a:p>
                  </a:txBody>
                  <a:tcPr/>
                </a:tc>
                <a:tc>
                  <a:txBody>
                    <a:bodyPr/>
                    <a:lstStyle/>
                    <a:p>
                      <a:pPr algn="ctr"/>
                      <a:r>
                        <a:rPr lang="es-ES" sz="2400" dirty="0"/>
                        <a:t>B</a:t>
                      </a:r>
                    </a:p>
                    <a:p>
                      <a:pPr algn="ctr"/>
                      <a:r>
                        <a:rPr lang="es-ES" sz="2400" dirty="0">
                          <a:latin typeface="Times New Roman" panose="02020603050405020304" pitchFamily="18" charset="0"/>
                          <a:cs typeface="Times New Roman" panose="02020603050405020304" pitchFamily="18" charset="0"/>
                        </a:rPr>
                        <a:t>Hombre de 90 años muere.</a:t>
                      </a:r>
                    </a:p>
                  </a:txBody>
                  <a:tcPr/>
                </a:tc>
                <a:extLst>
                  <a:ext uri="{0D108BD9-81ED-4DB2-BD59-A6C34878D82A}">
                    <a16:rowId xmlns:a16="http://schemas.microsoft.com/office/drawing/2014/main" val="3194400569"/>
                  </a:ext>
                </a:extLst>
              </a:tr>
              <a:tr h="741680">
                <a:tc>
                  <a:txBody>
                    <a:bodyPr/>
                    <a:lstStyle/>
                    <a:p>
                      <a:pPr algn="ctr"/>
                      <a:r>
                        <a:rPr lang="es-ES" sz="2400" dirty="0"/>
                        <a:t>C</a:t>
                      </a:r>
                    </a:p>
                    <a:p>
                      <a:pPr algn="ctr"/>
                      <a:r>
                        <a:rPr lang="es-ES" sz="2400" dirty="0">
                          <a:latin typeface="Times New Roman" panose="02020603050405020304" pitchFamily="18" charset="0"/>
                          <a:cs typeface="Times New Roman" panose="02020603050405020304" pitchFamily="18" charset="0"/>
                        </a:rPr>
                        <a:t>Hombre de 90 años muere atropellado en Madrid.</a:t>
                      </a:r>
                    </a:p>
                  </a:txBody>
                  <a:tcPr/>
                </a:tc>
                <a:tc>
                  <a:txBody>
                    <a:bodyPr/>
                    <a:lstStyle/>
                    <a:p>
                      <a:pPr algn="ctr"/>
                      <a:r>
                        <a:rPr lang="es-ES" sz="2400" dirty="0"/>
                        <a:t>D</a:t>
                      </a:r>
                    </a:p>
                    <a:p>
                      <a:pPr algn="ctr"/>
                      <a:r>
                        <a:rPr lang="es-ES" sz="2400" dirty="0">
                          <a:latin typeface="Times New Roman" panose="02020603050405020304" pitchFamily="18" charset="0"/>
                          <a:cs typeface="Times New Roman" panose="02020603050405020304" pitchFamily="18" charset="0"/>
                        </a:rPr>
                        <a:t>Hombre muere en Corea tras 48 horas jugando a la consola.</a:t>
                      </a:r>
                    </a:p>
                  </a:txBody>
                  <a:tcPr/>
                </a:tc>
                <a:extLst>
                  <a:ext uri="{0D108BD9-81ED-4DB2-BD59-A6C34878D82A}">
                    <a16:rowId xmlns:a16="http://schemas.microsoft.com/office/drawing/2014/main" val="263988268"/>
                  </a:ext>
                </a:extLst>
              </a:tr>
            </a:tbl>
          </a:graphicData>
        </a:graphic>
      </p:graphicFrame>
    </p:spTree>
    <p:extLst>
      <p:ext uri="{BB962C8B-B14F-4D97-AF65-F5344CB8AC3E}">
        <p14:creationId xmlns:p14="http://schemas.microsoft.com/office/powerpoint/2010/main" val="481805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C180C5-440B-478D-8613-3C0E921B4CF2}"/>
              </a:ext>
            </a:extLst>
          </p:cNvPr>
          <p:cNvSpPr>
            <a:spLocks noGrp="1"/>
          </p:cNvSpPr>
          <p:nvPr>
            <p:ph type="title"/>
          </p:nvPr>
        </p:nvSpPr>
        <p:spPr/>
        <p:txBody>
          <a:bodyPr/>
          <a:lstStyle/>
          <a:p>
            <a:r>
              <a:rPr lang="es-ES" dirty="0"/>
              <a:t>1) ¿Qué es una noticia?</a:t>
            </a:r>
          </a:p>
        </p:txBody>
      </p:sp>
      <p:sp>
        <p:nvSpPr>
          <p:cNvPr id="3" name="Marcador de contenido 2">
            <a:extLst>
              <a:ext uri="{FF2B5EF4-FFF2-40B4-BE49-F238E27FC236}">
                <a16:creationId xmlns:a16="http://schemas.microsoft.com/office/drawing/2014/main" id="{FA40D836-66AC-4F61-A694-8763C05C9919}"/>
              </a:ext>
            </a:extLst>
          </p:cNvPr>
          <p:cNvSpPr>
            <a:spLocks noGrp="1"/>
          </p:cNvSpPr>
          <p:nvPr>
            <p:ph idx="1"/>
          </p:nvPr>
        </p:nvSpPr>
        <p:spPr>
          <a:xfrm>
            <a:off x="838200" y="1825625"/>
            <a:ext cx="10515600" cy="805033"/>
          </a:xfrm>
        </p:spPr>
        <p:txBody>
          <a:bodyPr>
            <a:normAutofit lnSpcReduction="10000"/>
          </a:bodyPr>
          <a:lstStyle/>
          <a:p>
            <a:r>
              <a:rPr lang="es-ES" dirty="0"/>
              <a:t>Una noticia es un texto que da cuenta de hechos </a:t>
            </a:r>
            <a:r>
              <a:rPr lang="es-ES" b="1" dirty="0"/>
              <a:t>relevantes</a:t>
            </a:r>
            <a:r>
              <a:rPr lang="es-ES" dirty="0"/>
              <a:t> de actualidad.</a:t>
            </a:r>
          </a:p>
        </p:txBody>
      </p:sp>
      <p:graphicFrame>
        <p:nvGraphicFramePr>
          <p:cNvPr id="14" name="Tabla 14">
            <a:extLst>
              <a:ext uri="{FF2B5EF4-FFF2-40B4-BE49-F238E27FC236}">
                <a16:creationId xmlns:a16="http://schemas.microsoft.com/office/drawing/2014/main" id="{EA639CAF-95C8-42BF-A203-CC1AFD26A927}"/>
              </a:ext>
            </a:extLst>
          </p:cNvPr>
          <p:cNvGraphicFramePr>
            <a:graphicFrameLocks noGrp="1"/>
          </p:cNvGraphicFramePr>
          <p:nvPr>
            <p:extLst>
              <p:ext uri="{D42A27DB-BD31-4B8C-83A1-F6EECF244321}">
                <p14:modId xmlns:p14="http://schemas.microsoft.com/office/powerpoint/2010/main" val="1931005747"/>
              </p:ext>
            </p:extLst>
          </p:nvPr>
        </p:nvGraphicFramePr>
        <p:xfrm>
          <a:off x="2032000" y="2765595"/>
          <a:ext cx="8128000" cy="32004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06450613"/>
                    </a:ext>
                  </a:extLst>
                </a:gridCol>
                <a:gridCol w="4064000">
                  <a:extLst>
                    <a:ext uri="{9D8B030D-6E8A-4147-A177-3AD203B41FA5}">
                      <a16:colId xmlns:a16="http://schemas.microsoft.com/office/drawing/2014/main" val="3836714318"/>
                    </a:ext>
                  </a:extLst>
                </a:gridCol>
              </a:tblGrid>
              <a:tr h="370840">
                <a:tc gridSpan="2">
                  <a:txBody>
                    <a:bodyPr/>
                    <a:lstStyle/>
                    <a:p>
                      <a:pPr algn="ctr"/>
                      <a:r>
                        <a:rPr lang="es-ES" sz="2400" dirty="0"/>
                        <a:t>¿Cuáles son relevantes?</a:t>
                      </a:r>
                    </a:p>
                  </a:txBody>
                  <a:tcPr/>
                </a:tc>
                <a:tc hMerge="1">
                  <a:txBody>
                    <a:bodyPr/>
                    <a:lstStyle/>
                    <a:p>
                      <a:endParaRPr lang="es-ES" dirty="0"/>
                    </a:p>
                  </a:txBody>
                  <a:tcPr/>
                </a:tc>
                <a:extLst>
                  <a:ext uri="{0D108BD9-81ED-4DB2-BD59-A6C34878D82A}">
                    <a16:rowId xmlns:a16="http://schemas.microsoft.com/office/drawing/2014/main" val="2891499856"/>
                  </a:ext>
                </a:extLst>
              </a:tr>
              <a:tr h="370840">
                <a:tc>
                  <a:txBody>
                    <a:bodyPr/>
                    <a:lstStyle/>
                    <a:p>
                      <a:pPr algn="ctr"/>
                      <a:r>
                        <a:rPr lang="es-ES" sz="2400" dirty="0"/>
                        <a:t>A</a:t>
                      </a:r>
                    </a:p>
                    <a:p>
                      <a:pPr algn="ctr"/>
                      <a:r>
                        <a:rPr lang="es-ES" sz="2400" dirty="0">
                          <a:solidFill>
                            <a:srgbClr val="CFD5EA"/>
                          </a:solidFill>
                          <a:latin typeface="Times New Roman" panose="02020603050405020304" pitchFamily="18" charset="0"/>
                          <a:cs typeface="Times New Roman" panose="02020603050405020304" pitchFamily="18" charset="0"/>
                        </a:rPr>
                        <a:t>Hombre de 94 años muere atropellado en Wisconsin, USA.</a:t>
                      </a:r>
                    </a:p>
                  </a:txBody>
                  <a:tcPr/>
                </a:tc>
                <a:tc>
                  <a:txBody>
                    <a:bodyPr/>
                    <a:lstStyle/>
                    <a:p>
                      <a:pPr algn="ctr"/>
                      <a:r>
                        <a:rPr lang="es-ES" sz="2400" dirty="0"/>
                        <a:t>B</a:t>
                      </a:r>
                    </a:p>
                    <a:p>
                      <a:pPr algn="ctr"/>
                      <a:r>
                        <a:rPr lang="es-ES" sz="2400" dirty="0">
                          <a:solidFill>
                            <a:srgbClr val="CFD5EA"/>
                          </a:solidFill>
                          <a:latin typeface="Times New Roman" panose="02020603050405020304" pitchFamily="18" charset="0"/>
                          <a:cs typeface="Times New Roman" panose="02020603050405020304" pitchFamily="18" charset="0"/>
                        </a:rPr>
                        <a:t>Hombre de 90 años muere.</a:t>
                      </a:r>
                    </a:p>
                  </a:txBody>
                  <a:tcPr/>
                </a:tc>
                <a:extLst>
                  <a:ext uri="{0D108BD9-81ED-4DB2-BD59-A6C34878D82A}">
                    <a16:rowId xmlns:a16="http://schemas.microsoft.com/office/drawing/2014/main" val="3194400569"/>
                  </a:ext>
                </a:extLst>
              </a:tr>
              <a:tr h="741680">
                <a:tc>
                  <a:txBody>
                    <a:bodyPr/>
                    <a:lstStyle/>
                    <a:p>
                      <a:pPr algn="ctr"/>
                      <a:r>
                        <a:rPr lang="es-ES" sz="2400" dirty="0"/>
                        <a:t>C</a:t>
                      </a:r>
                    </a:p>
                    <a:p>
                      <a:pPr algn="ctr"/>
                      <a:r>
                        <a:rPr lang="es-ES" sz="2400" dirty="0">
                          <a:latin typeface="Times New Roman" panose="02020603050405020304" pitchFamily="18" charset="0"/>
                          <a:cs typeface="Times New Roman" panose="02020603050405020304" pitchFamily="18" charset="0"/>
                        </a:rPr>
                        <a:t>Hombre de 90 años muere atropellado en Madrid.</a:t>
                      </a:r>
                    </a:p>
                  </a:txBody>
                  <a:tcPr/>
                </a:tc>
                <a:tc>
                  <a:txBody>
                    <a:bodyPr/>
                    <a:lstStyle/>
                    <a:p>
                      <a:pPr algn="ctr"/>
                      <a:r>
                        <a:rPr lang="es-ES" sz="2400" dirty="0"/>
                        <a:t>D</a:t>
                      </a:r>
                    </a:p>
                    <a:p>
                      <a:pPr algn="ctr"/>
                      <a:r>
                        <a:rPr lang="es-ES" sz="2400" dirty="0">
                          <a:latin typeface="Times New Roman" panose="02020603050405020304" pitchFamily="18" charset="0"/>
                          <a:cs typeface="Times New Roman" panose="02020603050405020304" pitchFamily="18" charset="0"/>
                        </a:rPr>
                        <a:t>Hombre muere en Corea tras 48 horas jugando a la consola.</a:t>
                      </a:r>
                    </a:p>
                  </a:txBody>
                  <a:tcPr/>
                </a:tc>
                <a:extLst>
                  <a:ext uri="{0D108BD9-81ED-4DB2-BD59-A6C34878D82A}">
                    <a16:rowId xmlns:a16="http://schemas.microsoft.com/office/drawing/2014/main" val="263988268"/>
                  </a:ext>
                </a:extLst>
              </a:tr>
            </a:tbl>
          </a:graphicData>
        </a:graphic>
      </p:graphicFrame>
      <p:pic>
        <p:nvPicPr>
          <p:cNvPr id="5" name="Gráfico 4" descr="Marca de verificación">
            <a:extLst>
              <a:ext uri="{FF2B5EF4-FFF2-40B4-BE49-F238E27FC236}">
                <a16:creationId xmlns:a16="http://schemas.microsoft.com/office/drawing/2014/main" id="{A8EC589C-5BD2-406F-8FDC-88003FC723E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67200" y="4365795"/>
            <a:ext cx="914400" cy="914400"/>
          </a:xfrm>
          <a:prstGeom prst="rect">
            <a:avLst/>
          </a:prstGeom>
        </p:spPr>
      </p:pic>
      <p:pic>
        <p:nvPicPr>
          <p:cNvPr id="7" name="Gráfico 6" descr="Marca de verificación">
            <a:extLst>
              <a:ext uri="{FF2B5EF4-FFF2-40B4-BE49-F238E27FC236}">
                <a16:creationId xmlns:a16="http://schemas.microsoft.com/office/drawing/2014/main" id="{408A6947-BB76-478F-A40C-377684CE9E7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58554" y="4365795"/>
            <a:ext cx="914400" cy="914400"/>
          </a:xfrm>
          <a:prstGeom prst="rect">
            <a:avLst/>
          </a:prstGeom>
        </p:spPr>
      </p:pic>
    </p:spTree>
    <p:extLst>
      <p:ext uri="{BB962C8B-B14F-4D97-AF65-F5344CB8AC3E}">
        <p14:creationId xmlns:p14="http://schemas.microsoft.com/office/powerpoint/2010/main" val="834644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C180C5-440B-478D-8613-3C0E921B4CF2}"/>
              </a:ext>
            </a:extLst>
          </p:cNvPr>
          <p:cNvSpPr>
            <a:spLocks noGrp="1"/>
          </p:cNvSpPr>
          <p:nvPr>
            <p:ph type="title"/>
          </p:nvPr>
        </p:nvSpPr>
        <p:spPr/>
        <p:txBody>
          <a:bodyPr/>
          <a:lstStyle/>
          <a:p>
            <a:r>
              <a:rPr lang="es-ES" dirty="0"/>
              <a:t>1) ¿Qué es una noticia?</a:t>
            </a:r>
          </a:p>
        </p:txBody>
      </p:sp>
      <p:sp>
        <p:nvSpPr>
          <p:cNvPr id="3" name="Marcador de contenido 2">
            <a:extLst>
              <a:ext uri="{FF2B5EF4-FFF2-40B4-BE49-F238E27FC236}">
                <a16:creationId xmlns:a16="http://schemas.microsoft.com/office/drawing/2014/main" id="{FA40D836-66AC-4F61-A694-8763C05C9919}"/>
              </a:ext>
            </a:extLst>
          </p:cNvPr>
          <p:cNvSpPr>
            <a:spLocks noGrp="1"/>
          </p:cNvSpPr>
          <p:nvPr>
            <p:ph idx="1"/>
          </p:nvPr>
        </p:nvSpPr>
        <p:spPr>
          <a:xfrm>
            <a:off x="838200" y="1825625"/>
            <a:ext cx="10515600" cy="805033"/>
          </a:xfrm>
        </p:spPr>
        <p:txBody>
          <a:bodyPr>
            <a:normAutofit lnSpcReduction="10000"/>
          </a:bodyPr>
          <a:lstStyle/>
          <a:p>
            <a:r>
              <a:rPr lang="es-ES" dirty="0"/>
              <a:t>Una noticia es un texto que da cuenta de hechos </a:t>
            </a:r>
            <a:r>
              <a:rPr lang="es-ES" b="1" dirty="0"/>
              <a:t>relevantes</a:t>
            </a:r>
            <a:r>
              <a:rPr lang="es-ES" dirty="0"/>
              <a:t> de actualidad.</a:t>
            </a:r>
          </a:p>
        </p:txBody>
      </p:sp>
      <p:sp>
        <p:nvSpPr>
          <p:cNvPr id="4" name="Rectángulo 3">
            <a:extLst>
              <a:ext uri="{FF2B5EF4-FFF2-40B4-BE49-F238E27FC236}">
                <a16:creationId xmlns:a16="http://schemas.microsoft.com/office/drawing/2014/main" id="{5F8F2A9A-621C-455C-A7D0-8933EADA970D}"/>
              </a:ext>
            </a:extLst>
          </p:cNvPr>
          <p:cNvSpPr/>
          <p:nvPr/>
        </p:nvSpPr>
        <p:spPr>
          <a:xfrm>
            <a:off x="2867307" y="2956951"/>
            <a:ext cx="7487947" cy="954107"/>
          </a:xfrm>
          <a:prstGeom prst="rect">
            <a:avLst/>
          </a:prstGeom>
        </p:spPr>
        <p:txBody>
          <a:bodyPr wrap="none">
            <a:spAutoFit/>
          </a:bodyPr>
          <a:lstStyle/>
          <a:p>
            <a:pPr algn="ctr"/>
            <a:r>
              <a:rPr lang="es-ES" sz="2800" i="1" dirty="0"/>
              <a:t>«No es noticia que un perro muerde a un hombre, </a:t>
            </a:r>
          </a:p>
          <a:p>
            <a:pPr algn="ctr"/>
            <a:r>
              <a:rPr lang="es-ES" sz="2800" i="1" dirty="0"/>
              <a:t>sino que un hombre muerde a un perro»</a:t>
            </a:r>
          </a:p>
        </p:txBody>
      </p:sp>
      <p:sp>
        <p:nvSpPr>
          <p:cNvPr id="6" name="Rectángulo 5">
            <a:extLst>
              <a:ext uri="{FF2B5EF4-FFF2-40B4-BE49-F238E27FC236}">
                <a16:creationId xmlns:a16="http://schemas.microsoft.com/office/drawing/2014/main" id="{D56E7FA0-D3E6-4336-8D76-89BAE440E003}"/>
              </a:ext>
            </a:extLst>
          </p:cNvPr>
          <p:cNvSpPr/>
          <p:nvPr/>
        </p:nvSpPr>
        <p:spPr>
          <a:xfrm>
            <a:off x="6096000" y="3914185"/>
            <a:ext cx="4519380" cy="646331"/>
          </a:xfrm>
          <a:prstGeom prst="rect">
            <a:avLst/>
          </a:prstGeom>
        </p:spPr>
        <p:txBody>
          <a:bodyPr wrap="square">
            <a:spAutoFit/>
          </a:bodyPr>
          <a:lstStyle/>
          <a:p>
            <a:r>
              <a:rPr lang="es-ES" dirty="0"/>
              <a:t>Atribuido a John B. </a:t>
            </a:r>
            <a:r>
              <a:rPr lang="es-ES" dirty="0" err="1"/>
              <a:t>Bogert</a:t>
            </a:r>
            <a:r>
              <a:rPr lang="es-ES" dirty="0"/>
              <a:t> y Charles A. Dana, del </a:t>
            </a:r>
            <a:r>
              <a:rPr lang="es-ES" i="1" dirty="0"/>
              <a:t>New York </a:t>
            </a:r>
            <a:r>
              <a:rPr lang="es-ES" i="1" dirty="0" err="1"/>
              <a:t>Sun</a:t>
            </a:r>
            <a:endParaRPr lang="es-ES" i="1" dirty="0"/>
          </a:p>
        </p:txBody>
      </p:sp>
    </p:spTree>
    <p:extLst>
      <p:ext uri="{BB962C8B-B14F-4D97-AF65-F5344CB8AC3E}">
        <p14:creationId xmlns:p14="http://schemas.microsoft.com/office/powerpoint/2010/main" val="878840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C180C5-440B-478D-8613-3C0E921B4CF2}"/>
              </a:ext>
            </a:extLst>
          </p:cNvPr>
          <p:cNvSpPr>
            <a:spLocks noGrp="1"/>
          </p:cNvSpPr>
          <p:nvPr>
            <p:ph type="title"/>
          </p:nvPr>
        </p:nvSpPr>
        <p:spPr/>
        <p:txBody>
          <a:bodyPr/>
          <a:lstStyle/>
          <a:p>
            <a:r>
              <a:rPr lang="es-ES" dirty="0"/>
              <a:t>1) ¿Qué es una noticia?</a:t>
            </a:r>
          </a:p>
        </p:txBody>
      </p:sp>
      <p:sp>
        <p:nvSpPr>
          <p:cNvPr id="3" name="Marcador de contenido 2">
            <a:extLst>
              <a:ext uri="{FF2B5EF4-FFF2-40B4-BE49-F238E27FC236}">
                <a16:creationId xmlns:a16="http://schemas.microsoft.com/office/drawing/2014/main" id="{FA40D836-66AC-4F61-A694-8763C05C9919}"/>
              </a:ext>
            </a:extLst>
          </p:cNvPr>
          <p:cNvSpPr>
            <a:spLocks noGrp="1"/>
          </p:cNvSpPr>
          <p:nvPr>
            <p:ph idx="1"/>
          </p:nvPr>
        </p:nvSpPr>
        <p:spPr>
          <a:xfrm>
            <a:off x="838200" y="1825625"/>
            <a:ext cx="10515600" cy="805033"/>
          </a:xfrm>
        </p:spPr>
        <p:txBody>
          <a:bodyPr>
            <a:normAutofit lnSpcReduction="10000"/>
          </a:bodyPr>
          <a:lstStyle/>
          <a:p>
            <a:r>
              <a:rPr lang="es-ES" dirty="0"/>
              <a:t>Una noticia es un texto que da cuenta de hechos </a:t>
            </a:r>
            <a:r>
              <a:rPr lang="es-ES" b="1" dirty="0"/>
              <a:t>relevantes</a:t>
            </a:r>
            <a:r>
              <a:rPr lang="es-ES" dirty="0"/>
              <a:t> de actualidad.</a:t>
            </a:r>
          </a:p>
        </p:txBody>
      </p:sp>
      <p:sp>
        <p:nvSpPr>
          <p:cNvPr id="4" name="Rectángulo 3">
            <a:extLst>
              <a:ext uri="{FF2B5EF4-FFF2-40B4-BE49-F238E27FC236}">
                <a16:creationId xmlns:a16="http://schemas.microsoft.com/office/drawing/2014/main" id="{5F8F2A9A-621C-455C-A7D0-8933EADA970D}"/>
              </a:ext>
            </a:extLst>
          </p:cNvPr>
          <p:cNvSpPr/>
          <p:nvPr/>
        </p:nvSpPr>
        <p:spPr>
          <a:xfrm>
            <a:off x="2867307" y="2956951"/>
            <a:ext cx="7487947" cy="954107"/>
          </a:xfrm>
          <a:prstGeom prst="rect">
            <a:avLst/>
          </a:prstGeom>
        </p:spPr>
        <p:txBody>
          <a:bodyPr wrap="none">
            <a:spAutoFit/>
          </a:bodyPr>
          <a:lstStyle/>
          <a:p>
            <a:pPr algn="ctr"/>
            <a:r>
              <a:rPr lang="es-ES" sz="2800" i="1" dirty="0"/>
              <a:t>«No es noticia que un perro muerde a un hombre, </a:t>
            </a:r>
          </a:p>
          <a:p>
            <a:pPr algn="ctr"/>
            <a:r>
              <a:rPr lang="es-ES" sz="2800" i="1" dirty="0"/>
              <a:t>sino que un hombre muerde a un perro»</a:t>
            </a:r>
          </a:p>
        </p:txBody>
      </p:sp>
      <p:sp>
        <p:nvSpPr>
          <p:cNvPr id="6" name="Rectángulo 5">
            <a:extLst>
              <a:ext uri="{FF2B5EF4-FFF2-40B4-BE49-F238E27FC236}">
                <a16:creationId xmlns:a16="http://schemas.microsoft.com/office/drawing/2014/main" id="{D56E7FA0-D3E6-4336-8D76-89BAE440E003}"/>
              </a:ext>
            </a:extLst>
          </p:cNvPr>
          <p:cNvSpPr/>
          <p:nvPr/>
        </p:nvSpPr>
        <p:spPr>
          <a:xfrm>
            <a:off x="6096000" y="3914185"/>
            <a:ext cx="4519380" cy="646331"/>
          </a:xfrm>
          <a:prstGeom prst="rect">
            <a:avLst/>
          </a:prstGeom>
        </p:spPr>
        <p:txBody>
          <a:bodyPr wrap="square">
            <a:spAutoFit/>
          </a:bodyPr>
          <a:lstStyle/>
          <a:p>
            <a:r>
              <a:rPr lang="es-ES" dirty="0"/>
              <a:t>Atribuido a John B. </a:t>
            </a:r>
            <a:r>
              <a:rPr lang="es-ES" dirty="0" err="1"/>
              <a:t>Bogert</a:t>
            </a:r>
            <a:r>
              <a:rPr lang="es-ES" dirty="0"/>
              <a:t> y Charles A. Dana, del </a:t>
            </a:r>
            <a:r>
              <a:rPr lang="es-ES" i="1" dirty="0"/>
              <a:t>New York </a:t>
            </a:r>
            <a:r>
              <a:rPr lang="es-ES" i="1" dirty="0" err="1"/>
              <a:t>Sun</a:t>
            </a:r>
            <a:endParaRPr lang="es-ES" i="1" dirty="0"/>
          </a:p>
        </p:txBody>
      </p:sp>
    </p:spTree>
    <p:extLst>
      <p:ext uri="{BB962C8B-B14F-4D97-AF65-F5344CB8AC3E}">
        <p14:creationId xmlns:p14="http://schemas.microsoft.com/office/powerpoint/2010/main" val="2861398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C180C5-440B-478D-8613-3C0E921B4CF2}"/>
              </a:ext>
            </a:extLst>
          </p:cNvPr>
          <p:cNvSpPr>
            <a:spLocks noGrp="1"/>
          </p:cNvSpPr>
          <p:nvPr>
            <p:ph type="title"/>
          </p:nvPr>
        </p:nvSpPr>
        <p:spPr/>
        <p:txBody>
          <a:bodyPr/>
          <a:lstStyle/>
          <a:p>
            <a:r>
              <a:rPr lang="es-ES" dirty="0"/>
              <a:t>1) ¿Qué es una noticia?</a:t>
            </a:r>
          </a:p>
        </p:txBody>
      </p:sp>
      <p:sp>
        <p:nvSpPr>
          <p:cNvPr id="3" name="Marcador de contenido 2">
            <a:extLst>
              <a:ext uri="{FF2B5EF4-FFF2-40B4-BE49-F238E27FC236}">
                <a16:creationId xmlns:a16="http://schemas.microsoft.com/office/drawing/2014/main" id="{FA40D836-66AC-4F61-A694-8763C05C9919}"/>
              </a:ext>
            </a:extLst>
          </p:cNvPr>
          <p:cNvSpPr>
            <a:spLocks noGrp="1"/>
          </p:cNvSpPr>
          <p:nvPr>
            <p:ph idx="1"/>
          </p:nvPr>
        </p:nvSpPr>
        <p:spPr>
          <a:xfrm>
            <a:off x="838200" y="1825625"/>
            <a:ext cx="10515600" cy="805033"/>
          </a:xfrm>
        </p:spPr>
        <p:txBody>
          <a:bodyPr>
            <a:normAutofit lnSpcReduction="10000"/>
          </a:bodyPr>
          <a:lstStyle/>
          <a:p>
            <a:r>
              <a:rPr lang="es-ES" dirty="0"/>
              <a:t>Una noticia es un texto que da cuenta de hechos relevantes de </a:t>
            </a:r>
            <a:r>
              <a:rPr lang="es-ES" b="1" dirty="0"/>
              <a:t>actualidad</a:t>
            </a:r>
            <a:r>
              <a:rPr lang="es-ES" dirty="0"/>
              <a:t>.</a:t>
            </a:r>
          </a:p>
        </p:txBody>
      </p:sp>
      <p:sp>
        <p:nvSpPr>
          <p:cNvPr id="4" name="Rectángulo 3">
            <a:extLst>
              <a:ext uri="{FF2B5EF4-FFF2-40B4-BE49-F238E27FC236}">
                <a16:creationId xmlns:a16="http://schemas.microsoft.com/office/drawing/2014/main" id="{327C8CDD-EE51-420C-9C4E-45D1055682B6}"/>
              </a:ext>
            </a:extLst>
          </p:cNvPr>
          <p:cNvSpPr/>
          <p:nvPr/>
        </p:nvSpPr>
        <p:spPr>
          <a:xfrm>
            <a:off x="1289538" y="4190814"/>
            <a:ext cx="2114843" cy="523220"/>
          </a:xfrm>
          <a:prstGeom prst="rect">
            <a:avLst/>
          </a:prstGeom>
        </p:spPr>
        <p:txBody>
          <a:bodyPr wrap="square">
            <a:spAutoFit/>
          </a:bodyPr>
          <a:lstStyle/>
          <a:p>
            <a:r>
              <a:rPr lang="es-ES" sz="2800" dirty="0"/>
              <a:t>ACTUALIDAD</a:t>
            </a:r>
          </a:p>
        </p:txBody>
      </p:sp>
      <p:sp>
        <p:nvSpPr>
          <p:cNvPr id="5" name="Rectángulo 4">
            <a:extLst>
              <a:ext uri="{FF2B5EF4-FFF2-40B4-BE49-F238E27FC236}">
                <a16:creationId xmlns:a16="http://schemas.microsoft.com/office/drawing/2014/main" id="{6DEF43AD-E483-41FC-9E9B-A81A2967B6F6}"/>
              </a:ext>
            </a:extLst>
          </p:cNvPr>
          <p:cNvSpPr/>
          <p:nvPr/>
        </p:nvSpPr>
        <p:spPr>
          <a:xfrm>
            <a:off x="4006532" y="3167390"/>
            <a:ext cx="5614935" cy="523220"/>
          </a:xfrm>
          <a:prstGeom prst="rect">
            <a:avLst/>
          </a:prstGeom>
        </p:spPr>
        <p:txBody>
          <a:bodyPr wrap="none">
            <a:spAutoFit/>
          </a:bodyPr>
          <a:lstStyle/>
          <a:p>
            <a:r>
              <a:rPr lang="es-ES" sz="2800" dirty="0"/>
              <a:t>Algo que ha sucedido recientemente.</a:t>
            </a:r>
          </a:p>
        </p:txBody>
      </p:sp>
      <p:sp>
        <p:nvSpPr>
          <p:cNvPr id="6" name="Abrir llave 5">
            <a:extLst>
              <a:ext uri="{FF2B5EF4-FFF2-40B4-BE49-F238E27FC236}">
                <a16:creationId xmlns:a16="http://schemas.microsoft.com/office/drawing/2014/main" id="{08FD3A7E-288F-46A5-9C21-A76E878B5437}"/>
              </a:ext>
            </a:extLst>
          </p:cNvPr>
          <p:cNvSpPr/>
          <p:nvPr/>
        </p:nvSpPr>
        <p:spPr>
          <a:xfrm>
            <a:off x="3404381" y="2553285"/>
            <a:ext cx="385944" cy="3798277"/>
          </a:xfrm>
          <a:prstGeom prst="leftBrace">
            <a:avLst>
              <a:gd name="adj1" fmla="val 8333"/>
              <a:gd name="adj2" fmla="val 51482"/>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7" name="Rectángulo 6">
            <a:extLst>
              <a:ext uri="{FF2B5EF4-FFF2-40B4-BE49-F238E27FC236}">
                <a16:creationId xmlns:a16="http://schemas.microsoft.com/office/drawing/2014/main" id="{CDE9861B-444D-4DE4-9A9C-2F6C3F6FE11F}"/>
              </a:ext>
            </a:extLst>
          </p:cNvPr>
          <p:cNvSpPr/>
          <p:nvPr/>
        </p:nvSpPr>
        <p:spPr>
          <a:xfrm>
            <a:off x="4006533" y="4714034"/>
            <a:ext cx="5614935" cy="954107"/>
          </a:xfrm>
          <a:prstGeom prst="rect">
            <a:avLst/>
          </a:prstGeom>
        </p:spPr>
        <p:txBody>
          <a:bodyPr wrap="square">
            <a:spAutoFit/>
          </a:bodyPr>
          <a:lstStyle/>
          <a:p>
            <a:r>
              <a:rPr lang="es-ES" sz="2800" dirty="0"/>
              <a:t>Nuevas informaciones sobre algo que sucedió hace tiempo</a:t>
            </a:r>
          </a:p>
        </p:txBody>
      </p:sp>
    </p:spTree>
    <p:extLst>
      <p:ext uri="{BB962C8B-B14F-4D97-AF65-F5344CB8AC3E}">
        <p14:creationId xmlns:p14="http://schemas.microsoft.com/office/powerpoint/2010/main" val="1308476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C180C5-440B-478D-8613-3C0E921B4CF2}"/>
              </a:ext>
            </a:extLst>
          </p:cNvPr>
          <p:cNvSpPr>
            <a:spLocks noGrp="1"/>
          </p:cNvSpPr>
          <p:nvPr>
            <p:ph type="title"/>
          </p:nvPr>
        </p:nvSpPr>
        <p:spPr/>
        <p:txBody>
          <a:bodyPr/>
          <a:lstStyle/>
          <a:p>
            <a:r>
              <a:rPr lang="es-ES" dirty="0"/>
              <a:t>1) ¿Qué es una noticia?</a:t>
            </a:r>
          </a:p>
        </p:txBody>
      </p:sp>
      <p:sp>
        <p:nvSpPr>
          <p:cNvPr id="3" name="Marcador de contenido 2">
            <a:extLst>
              <a:ext uri="{FF2B5EF4-FFF2-40B4-BE49-F238E27FC236}">
                <a16:creationId xmlns:a16="http://schemas.microsoft.com/office/drawing/2014/main" id="{FA40D836-66AC-4F61-A694-8763C05C9919}"/>
              </a:ext>
            </a:extLst>
          </p:cNvPr>
          <p:cNvSpPr>
            <a:spLocks noGrp="1"/>
          </p:cNvSpPr>
          <p:nvPr>
            <p:ph idx="1"/>
          </p:nvPr>
        </p:nvSpPr>
        <p:spPr>
          <a:xfrm>
            <a:off x="838200" y="1825625"/>
            <a:ext cx="10515600" cy="805033"/>
          </a:xfrm>
        </p:spPr>
        <p:txBody>
          <a:bodyPr>
            <a:normAutofit lnSpcReduction="10000"/>
          </a:bodyPr>
          <a:lstStyle/>
          <a:p>
            <a:r>
              <a:rPr lang="es-ES" dirty="0"/>
              <a:t>Una noticia es un texto que da cuenta de hechos relevantes de </a:t>
            </a:r>
            <a:r>
              <a:rPr lang="es-ES" b="1" dirty="0"/>
              <a:t>actualidad</a:t>
            </a:r>
            <a:r>
              <a:rPr lang="es-ES" dirty="0"/>
              <a:t>.</a:t>
            </a:r>
          </a:p>
        </p:txBody>
      </p:sp>
      <p:sp>
        <p:nvSpPr>
          <p:cNvPr id="4" name="Rectángulo 3">
            <a:extLst>
              <a:ext uri="{FF2B5EF4-FFF2-40B4-BE49-F238E27FC236}">
                <a16:creationId xmlns:a16="http://schemas.microsoft.com/office/drawing/2014/main" id="{5F8F2A9A-621C-455C-A7D0-8933EADA970D}"/>
              </a:ext>
            </a:extLst>
          </p:cNvPr>
          <p:cNvSpPr/>
          <p:nvPr/>
        </p:nvSpPr>
        <p:spPr>
          <a:xfrm>
            <a:off x="3072311" y="2956951"/>
            <a:ext cx="7077963" cy="523220"/>
          </a:xfrm>
          <a:prstGeom prst="rect">
            <a:avLst/>
          </a:prstGeom>
        </p:spPr>
        <p:txBody>
          <a:bodyPr wrap="none">
            <a:spAutoFit/>
          </a:bodyPr>
          <a:lstStyle/>
          <a:p>
            <a:pPr algn="ctr"/>
            <a:r>
              <a:rPr lang="es-ES" sz="2800" i="1" dirty="0"/>
              <a:t>«Nada hay tan viejo como el periódico de ayer»</a:t>
            </a:r>
          </a:p>
        </p:txBody>
      </p:sp>
      <p:sp>
        <p:nvSpPr>
          <p:cNvPr id="6" name="Rectángulo 5">
            <a:extLst>
              <a:ext uri="{FF2B5EF4-FFF2-40B4-BE49-F238E27FC236}">
                <a16:creationId xmlns:a16="http://schemas.microsoft.com/office/drawing/2014/main" id="{D56E7FA0-D3E6-4336-8D76-89BAE440E003}"/>
              </a:ext>
            </a:extLst>
          </p:cNvPr>
          <p:cNvSpPr/>
          <p:nvPr/>
        </p:nvSpPr>
        <p:spPr>
          <a:xfrm>
            <a:off x="6226628" y="3480171"/>
            <a:ext cx="4519380" cy="369332"/>
          </a:xfrm>
          <a:prstGeom prst="rect">
            <a:avLst/>
          </a:prstGeom>
        </p:spPr>
        <p:txBody>
          <a:bodyPr wrap="square">
            <a:spAutoFit/>
          </a:bodyPr>
          <a:lstStyle/>
          <a:p>
            <a:r>
              <a:rPr lang="es-ES" dirty="0"/>
              <a:t>Versión popular de una cita de Edward </a:t>
            </a:r>
            <a:r>
              <a:rPr lang="es-ES" dirty="0" err="1"/>
              <a:t>Abbey</a:t>
            </a:r>
            <a:endParaRPr lang="es-ES" i="1" dirty="0"/>
          </a:p>
        </p:txBody>
      </p:sp>
    </p:spTree>
    <p:extLst>
      <p:ext uri="{BB962C8B-B14F-4D97-AF65-F5344CB8AC3E}">
        <p14:creationId xmlns:p14="http://schemas.microsoft.com/office/powerpoint/2010/main" val="121196101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277</TotalTime>
  <Words>1789</Words>
  <Application>Microsoft Office PowerPoint</Application>
  <PresentationFormat>Panorámica</PresentationFormat>
  <Paragraphs>194</Paragraphs>
  <Slides>31</Slides>
  <Notes>0</Notes>
  <HiddenSlides>0</HiddenSlides>
  <MMClips>0</MMClips>
  <ScaleCrop>false</ScaleCrop>
  <HeadingPairs>
    <vt:vector size="8" baseType="variant">
      <vt:variant>
        <vt:lpstr>Fuentes usadas</vt:lpstr>
      </vt:variant>
      <vt:variant>
        <vt:i4>4</vt:i4>
      </vt:variant>
      <vt:variant>
        <vt:lpstr>Tema</vt:lpstr>
      </vt:variant>
      <vt:variant>
        <vt:i4>1</vt:i4>
      </vt:variant>
      <vt:variant>
        <vt:lpstr>Servidores OLE incrustados</vt:lpstr>
      </vt:variant>
      <vt:variant>
        <vt:i4>1</vt:i4>
      </vt:variant>
      <vt:variant>
        <vt:lpstr>Títulos de diapositiva</vt:lpstr>
      </vt:variant>
      <vt:variant>
        <vt:i4>31</vt:i4>
      </vt:variant>
    </vt:vector>
  </HeadingPairs>
  <TitlesOfParts>
    <vt:vector size="37" baseType="lpstr">
      <vt:lpstr>Arial</vt:lpstr>
      <vt:lpstr>Calibri</vt:lpstr>
      <vt:lpstr>Calibri Light</vt:lpstr>
      <vt:lpstr>Times New Roman</vt:lpstr>
      <vt:lpstr>Tema de Office</vt:lpstr>
      <vt:lpstr>Documento de Microsoft Word 97-2003</vt:lpstr>
      <vt:lpstr>Cómo se escribe una noticia </vt:lpstr>
      <vt:lpstr>Cómo se escribe una noticia</vt:lpstr>
      <vt:lpstr>1) ¿Qué es una noticia?</vt:lpstr>
      <vt:lpstr>1) ¿Qué es una noticia?</vt:lpstr>
      <vt:lpstr>1) ¿Qué es una noticia?</vt:lpstr>
      <vt:lpstr>1) ¿Qué es una noticia?</vt:lpstr>
      <vt:lpstr>1) ¿Qué es una noticia?</vt:lpstr>
      <vt:lpstr>1) ¿Qué es una noticia?</vt:lpstr>
      <vt:lpstr>1) ¿Qué es una noticia?</vt:lpstr>
      <vt:lpstr>2) ¿Qué información aparece en una noticia?</vt:lpstr>
      <vt:lpstr>2) ¿Qué información aparece en una noticia?</vt:lpstr>
      <vt:lpstr>Un policía de paisano recibe una paliza por mediar en un maltrato</vt:lpstr>
      <vt:lpstr>3) ¿Cómo se organiza la información en la noticia?</vt:lpstr>
      <vt:lpstr>3) ¿Cómo se organiza la información en la noticia?</vt:lpstr>
      <vt:lpstr>3) ¿Cómo se organiza la información en la noticia?</vt:lpstr>
      <vt:lpstr>4) ¿Qué reglas hay que tener en cuenta al escribir una noticia?</vt:lpstr>
      <vt:lpstr>4) ¿Qué reglas hay que tener en cuenta al escribir una noticia?</vt:lpstr>
      <vt:lpstr>4) ¿Qué reglas hay que tener en cuenta al escribir una noticia?</vt:lpstr>
      <vt:lpstr>4) ¿Qué reglas hay que tener en cuenta al escribir una noticia?</vt:lpstr>
      <vt:lpstr>4) ¿Qué reglas hay que tener en cuenta al escribir una noticia?</vt:lpstr>
      <vt:lpstr>4) ¿Qué reglas hay que tener en cuenta al escribir una noticia?</vt:lpstr>
      <vt:lpstr>4) ¿Qué reglas hay que tener en cuenta al escribir una noticia?</vt:lpstr>
      <vt:lpstr>4) ¿Qué reglas hay que tener en cuenta al escribir una noticia?</vt:lpstr>
      <vt:lpstr>4) ¿Qué reglas hay que tener en cuenta al escribir una noticia?</vt:lpstr>
      <vt:lpstr>4) ¿Qué reglas hay que tener en cuenta al escribir una noticia?</vt:lpstr>
      <vt:lpstr>4) ¿Qué reglas hay que tener en cuenta al escribir una noticia?</vt:lpstr>
      <vt:lpstr>4) ¿Qué reglas hay que tener en cuenta al escribir una noticia?</vt:lpstr>
      <vt:lpstr>EJERCICIO FINAL</vt:lpstr>
      <vt:lpstr>FUENTES (1)</vt:lpstr>
      <vt:lpstr>FUENTES (2)</vt:lpstr>
      <vt:lpstr>© José Gabriel Moya Yangüela, 2012-2020.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Estructura de una noticia recreado a partir de un rotafolios que creé en 2009)</dc:title>
  <dc:creator>JOSE GABRIEL MOYA YANGÜELA</dc:creator>
  <cp:lastModifiedBy>JOSE GABRIEL MOYA YANGÜELA</cp:lastModifiedBy>
  <cp:revision>12</cp:revision>
  <dcterms:created xsi:type="dcterms:W3CDTF">2020-03-23T09:27:39Z</dcterms:created>
  <dcterms:modified xsi:type="dcterms:W3CDTF">2020-03-23T14:29:39Z</dcterms:modified>
</cp:coreProperties>
</file>