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3" r:id="rId7"/>
    <p:sldId id="261" r:id="rId8"/>
    <p:sldId id="26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AEF89-6894-4072-892E-3A2CB80A11DB}" v="266" dt="2022-09-28T19:07:00.936"/>
    <p1510:client id="{2F6E12CD-FC8E-44FC-8DB6-D047FEDDBA71}" v="3" dt="2022-09-28T19:09:41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02/10/2022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5" descr="Un joven con cabello corto sonriendo&#10;&#10;Descripción generada automáticamente">
            <a:extLst>
              <a:ext uri="{FF2B5EF4-FFF2-40B4-BE49-F238E27FC236}">
                <a16:creationId xmlns:a16="http://schemas.microsoft.com/office/drawing/2014/main" id="{BB4F1449-4946-0358-225D-566579C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9" y="1082775"/>
            <a:ext cx="4450976" cy="48538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1546411" y="5983941"/>
            <a:ext cx="551329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>
                <a:cs typeface="Calibri"/>
              </a:rPr>
              <a:t>He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cs typeface="Calibri"/>
              </a:rPr>
              <a:t>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curly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hair</a:t>
            </a:r>
            <a:r>
              <a:rPr lang="es-ES" sz="4800" dirty="0">
                <a:cs typeface="Calibri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he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cs typeface="Calibri"/>
              </a:rPr>
              <a:t>She</a:t>
            </a:r>
            <a:r>
              <a:rPr lang="es-ES" sz="4400" dirty="0">
                <a:cs typeface="Calibri"/>
              </a:rPr>
              <a:t>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cs typeface="Calibri"/>
              </a:rPr>
              <a:t> 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short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straight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hair</a:t>
            </a:r>
            <a:r>
              <a:rPr lang="es-ES" sz="4800" dirty="0">
                <a:cs typeface="Calibri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she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2" name="Imagen 2" descr="Una niña sonriendo&#10;&#10;Descripción generada automáticamente">
            <a:extLst>
              <a:ext uri="{FF2B5EF4-FFF2-40B4-BE49-F238E27FC236}">
                <a16:creationId xmlns:a16="http://schemas.microsoft.com/office/drawing/2014/main" id="{7895D1AC-D043-8C4F-67A6-EF189DC18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05" y="1030214"/>
            <a:ext cx="4262717" cy="486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cs typeface="Calibri"/>
              </a:rPr>
              <a:t>She</a:t>
            </a:r>
            <a:r>
              <a:rPr lang="es-ES" sz="4400" dirty="0">
                <a:cs typeface="Calibri"/>
              </a:rPr>
              <a:t>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long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red 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hair</a:t>
            </a:r>
            <a:r>
              <a:rPr lang="es-ES" sz="4800" dirty="0">
                <a:cs typeface="Calibri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she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3" name="Imagen 3" descr="Mujer posando para una foto&#10;&#10;Descripción generada automáticamente">
            <a:extLst>
              <a:ext uri="{FF2B5EF4-FFF2-40B4-BE49-F238E27FC236}">
                <a16:creationId xmlns:a16="http://schemas.microsoft.com/office/drawing/2014/main" id="{9623D205-421A-616C-FF18-8C4E132A2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59" y="1031714"/>
            <a:ext cx="4518211" cy="488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cs typeface="Calibri"/>
              </a:rPr>
              <a:t>She</a:t>
            </a:r>
            <a:r>
              <a:rPr lang="es-ES" sz="4400" dirty="0">
                <a:cs typeface="Calibri"/>
              </a:rPr>
              <a:t>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</a:t>
            </a:r>
            <a:r>
              <a:rPr lang="es-ES" sz="4400">
                <a:solidFill>
                  <a:srgbClr val="7030A0"/>
                </a:solidFill>
                <a:cs typeface="Calibri"/>
              </a:rPr>
              <a:t>freckles</a:t>
            </a:r>
            <a:r>
              <a:rPr lang="es-ES" sz="4800">
                <a:cs typeface="Calibri"/>
              </a:rPr>
              <a:t>.</a:t>
            </a:r>
            <a:endParaRPr lang="es-ES" sz="4800" dirty="0"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she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2" name="Imagen 3" descr="Cara de una mujer sonriendo&#10;&#10;Descripción generada automáticamente">
            <a:extLst>
              <a:ext uri="{FF2B5EF4-FFF2-40B4-BE49-F238E27FC236}">
                <a16:creationId xmlns:a16="http://schemas.microsoft.com/office/drawing/2014/main" id="{4D003591-78DE-23BC-3398-BC25388A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1078832"/>
            <a:ext cx="4531657" cy="47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>
                <a:cs typeface="Calibri"/>
              </a:rPr>
              <a:t>He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short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hair</a:t>
            </a:r>
            <a:r>
              <a:rPr lang="es-ES" sz="4800" dirty="0">
                <a:cs typeface="Calibri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he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2" name="Imagen 3" descr="Un niño sonriendo&#10;&#10;Descripción generada automáticamente">
            <a:extLst>
              <a:ext uri="{FF2B5EF4-FFF2-40B4-BE49-F238E27FC236}">
                <a16:creationId xmlns:a16="http://schemas.microsoft.com/office/drawing/2014/main" id="{E2B79E44-5FEC-6F0D-060F-44BBEC1DB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59" y="1040277"/>
            <a:ext cx="4343400" cy="48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>
                <a:cs typeface="Calibri"/>
              </a:rPr>
              <a:t>He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short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dark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hair</a:t>
            </a:r>
            <a:r>
              <a:rPr lang="es-ES" sz="4800" dirty="0">
                <a:cs typeface="Calibri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he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F83901CB-B45A-720B-0E66-4E7FEE53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7" y="1072608"/>
            <a:ext cx="5096434" cy="47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4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>
                <a:cs typeface="Calibri"/>
              </a:rPr>
              <a:t>He has </a:t>
            </a:r>
            <a:r>
              <a:rPr lang="es-ES" sz="4400" dirty="0" err="1">
                <a:cs typeface="Calibri"/>
              </a:rPr>
              <a:t>got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short 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fair</a:t>
            </a:r>
            <a:r>
              <a:rPr lang="es-ES" sz="4400" dirty="0">
                <a:solidFill>
                  <a:srgbClr val="7030A0"/>
                </a:solidFill>
                <a:cs typeface="Calibri"/>
              </a:rPr>
              <a:t>  </a:t>
            </a:r>
            <a:r>
              <a:rPr lang="es-ES" sz="4400" dirty="0" err="1">
                <a:solidFill>
                  <a:srgbClr val="7030A0"/>
                </a:solidFill>
                <a:cs typeface="Calibri"/>
              </a:rPr>
              <a:t>hair</a:t>
            </a:r>
            <a:r>
              <a:rPr lang="es-ES" sz="4800" dirty="0">
                <a:cs typeface="Calibri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he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3" name="Imagen 3" descr="Un niño sonriendo&#10;&#10;Descripción generada automáticamente">
            <a:extLst>
              <a:ext uri="{FF2B5EF4-FFF2-40B4-BE49-F238E27FC236}">
                <a16:creationId xmlns:a16="http://schemas.microsoft.com/office/drawing/2014/main" id="{6026F448-08DE-C81A-E5A0-8BD4A4489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1" y="1001254"/>
            <a:ext cx="4733364" cy="50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9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52805C-35AC-0BFF-0216-016BC504677D}"/>
              </a:ext>
            </a:extLst>
          </p:cNvPr>
          <p:cNvSpPr txBox="1"/>
          <p:nvPr/>
        </p:nvSpPr>
        <p:spPr>
          <a:xfrm>
            <a:off x="632011" y="5983941"/>
            <a:ext cx="804134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cs typeface="Calibri"/>
              </a:rPr>
              <a:t>She</a:t>
            </a:r>
            <a:r>
              <a:rPr lang="es-ES" sz="4400" dirty="0">
                <a:cs typeface="Calibri"/>
              </a:rPr>
              <a:t> has </a:t>
            </a:r>
            <a:r>
              <a:rPr lang="es-ES" sz="4400">
                <a:cs typeface="Calibri"/>
              </a:rPr>
              <a:t>got</a:t>
            </a:r>
            <a:r>
              <a:rPr lang="es-ES" sz="4400">
                <a:solidFill>
                  <a:srgbClr val="000000"/>
                </a:solidFill>
                <a:cs typeface="Calibri"/>
              </a:rPr>
              <a:t>/ wears</a:t>
            </a:r>
            <a:r>
              <a:rPr lang="es-ES" sz="4400">
                <a:solidFill>
                  <a:srgbClr val="7030A0"/>
                </a:solidFill>
                <a:cs typeface="Calibri"/>
              </a:rPr>
              <a:t> </a:t>
            </a:r>
            <a:r>
              <a:rPr lang="es-ES" sz="4400" err="1">
                <a:solidFill>
                  <a:srgbClr val="7030A0"/>
                </a:solidFill>
                <a:cs typeface="Calibri"/>
              </a:rPr>
              <a:t>glasses</a:t>
            </a:r>
            <a:r>
              <a:rPr lang="es-ES" sz="4800" dirty="0">
                <a:cs typeface="Calibri"/>
              </a:rPr>
              <a:t>.</a:t>
            </a:r>
          </a:p>
          <a:p>
            <a:pPr algn="ctr"/>
            <a:endParaRPr lang="es-ES" sz="4800" dirty="0">
              <a:cs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A30AB-C85D-53E5-3387-556A6C964AE3}"/>
              </a:ext>
            </a:extLst>
          </p:cNvPr>
          <p:cNvSpPr txBox="1"/>
          <p:nvPr/>
        </p:nvSpPr>
        <p:spPr>
          <a:xfrm>
            <a:off x="753034" y="268941"/>
            <a:ext cx="755724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dirty="0" err="1">
                <a:solidFill>
                  <a:schemeClr val="accent1"/>
                </a:solidFill>
                <a:cs typeface="Calibri"/>
              </a:rPr>
              <a:t>What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does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 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she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 look </a:t>
            </a:r>
            <a:r>
              <a:rPr lang="es-ES" sz="4400" dirty="0" err="1">
                <a:solidFill>
                  <a:schemeClr val="accent1"/>
                </a:solidFill>
                <a:cs typeface="Calibri"/>
              </a:rPr>
              <a:t>like</a:t>
            </a:r>
            <a:r>
              <a:rPr lang="es-ES" sz="4400" dirty="0">
                <a:solidFill>
                  <a:schemeClr val="accent1"/>
                </a:solidFill>
                <a:cs typeface="Calibri"/>
              </a:rPr>
              <a:t>?</a:t>
            </a:r>
          </a:p>
        </p:txBody>
      </p:sp>
      <p:pic>
        <p:nvPicPr>
          <p:cNvPr id="4" name="Imagen 4" descr="Mujer sonriendo con lentes&#10;&#10;Descripción generada automáticamente">
            <a:extLst>
              <a:ext uri="{FF2B5EF4-FFF2-40B4-BE49-F238E27FC236}">
                <a16:creationId xmlns:a16="http://schemas.microsoft.com/office/drawing/2014/main" id="{F601BC53-E73C-85C7-9B7C-4427738F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1" y="1122204"/>
            <a:ext cx="4504764" cy="4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793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 Carretero</dc:creator>
  <cp:lastModifiedBy>Vanesa Carretero</cp:lastModifiedBy>
  <cp:revision>86</cp:revision>
  <dcterms:created xsi:type="dcterms:W3CDTF">2022-09-28T18:55:21Z</dcterms:created>
  <dcterms:modified xsi:type="dcterms:W3CDTF">2022-10-02T19:58:03Z</dcterms:modified>
</cp:coreProperties>
</file>