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>
        <p:scale>
          <a:sx n="71" d="100"/>
          <a:sy n="71" d="100"/>
        </p:scale>
        <p:origin x="4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6A714-1FCD-153F-48DF-AA10B5DF2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9DD1B6-976F-E014-C754-A4F328E41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9A3F9E-1A1F-CC65-3ABD-0ABDC6E4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0D7CF6-E520-8E07-524C-BA344493A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429629-0061-42EC-F73B-9579F563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66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66BEC-0E7F-B7B0-7787-793C36D4A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11A333-7A77-9442-23A7-8055E97B6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BFFCE0-6D8F-877F-9863-86E55102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6799B-3108-70DC-769A-FB1B50FE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4B477-B10C-9EDD-C19D-262D08F0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05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241729-1D78-D2D4-690B-8DB5A6A0E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ADB64D-A3D7-549E-F947-DCFB6CB80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56BD92-FE03-8741-468D-3BF50B093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64AA-4CE7-59CC-07A9-CCA1D77C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C7B296-3C38-D51B-E338-66B2F44F5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28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782BE-49F1-DDE8-C0F8-7BE7105CE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49DC06-E960-A572-DCD8-47127E6C6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58C692-E302-F1B2-DFA8-52644A37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7E0A3F-9DC0-B464-BECA-8F6F87483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3DBDC7-E806-65BA-2173-BFCC0BC1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825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E1E39-C9A5-9CAE-9EA1-2CB07EC27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B101CA-BC9B-7F18-E526-0D130ABB5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B6CA15-C5E2-4570-BE25-FFE0EF74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CC0191-6C5C-D0F4-5E29-047E8E80D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71E899-917A-EE50-9CA5-8F0077E2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94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CBDB5-89D9-F2D4-67CF-A1D90B0A4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954E3A-2105-6902-83E2-32958E1B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23ED13-5505-21E2-7252-133500D34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462A1B-1F36-23DB-FCC1-AD0E4D3D3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4ACAB3-6EBD-68AE-F8C3-D53929730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D78579-DBF1-3F44-5DB5-50AAB09E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02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DC729-9BA1-295A-3815-6522EE4E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E51161-9B90-4449-FFDE-22422C810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224D39-0734-6FCC-8301-01902EFE7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AAF46CF-9AF3-4FCE-7674-393B8AD97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8AAE71-E438-E27F-8BDC-FC223D252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FFD88A2-8241-D0CC-760D-16D5069C4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0C2A85-2698-659F-91D3-6097B7F8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8EEE33B-C3EC-6C9C-8F7F-10BE7EBD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071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144866-C30E-744B-9904-54DE30FC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BAB782-52BF-433E-D352-85DC2AEE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A6A70DA-B224-3D20-BF4C-856FA137F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3D29588-9234-AD7E-17F1-1115FC4A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9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35F55B-4924-0D61-8A8B-6EB51A8FA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AEC85B-4FF0-DFCE-D620-79F33DBD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1D1CDF-7497-6F7A-6507-0D0BEA65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12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74FCB7-320C-F713-7997-E0B0DC2E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3F7E92-6463-A0A1-FD50-EAF745E26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8C0D2-B293-9A5A-B134-D4FE71565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85B08E-F61B-B661-959C-8CA0CF7CE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64677C-19BB-4144-269C-7881A2CC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070106-77C1-150D-B7B8-09F1507B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36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269C0-59FC-725B-E56A-71204E0B7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8486E1-F227-2DD5-11A7-8A04018F8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FF8A62-FF60-6ADD-29E5-B0ABC4354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60E53F-F766-DBBB-0E53-C539B4057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21E4F1-0B5A-506E-2C43-AE0A6151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A79A95-4517-F241-4694-F9B1FA416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631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1B2227-C3F0-B623-7C59-86B11B455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8393F6-5AA0-8AC4-B985-67E5C5743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4F49DB-4191-2C0C-2713-63FCEBACC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164B6-1704-4CAB-AB1A-050787F2F73D}" type="datetimeFigureOut">
              <a:rPr lang="es-ES" smtClean="0"/>
              <a:t>03/11/2023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F5A71F-1AF1-3A1D-2C75-9BF29CEDC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7C801B-872C-CE03-9361-70CCF9047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F926D-AB33-4331-BFF3-F6684989C81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272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enix-loshijosdelfuego.blogspot.com/2017/09/moassy-el-perro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hyperlink" Target="http://encantadablog.blogspot.com/2010/08/de-las-moscas-del-mercado.html" TargetMode="Externa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E670B74-89BF-F4BB-A29A-489B6E581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518" y="3095345"/>
            <a:ext cx="2619375" cy="17430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98DFC18-DEF6-4A07-6B8A-2BDDFAEAA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494" y="775447"/>
            <a:ext cx="5768787" cy="576878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A5C4DEE-11C8-C160-407E-3CC1FADA4A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759" y="421060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3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F5CB0-102A-9333-2D37-B8DA9D3E6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TOCA LA ABEJA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A4DA2F03-4B97-8E01-4D5B-8F95EA08FE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03361" y="1960281"/>
            <a:ext cx="2466838" cy="1643531"/>
          </a:xfr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FF23CB8-C3C5-435D-4254-E9FB08FFAC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187934" y="1938145"/>
            <a:ext cx="2466838" cy="175762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EBD764E-7F9A-78F2-E42F-6B37D93614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100" y="196028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43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52D22-434F-C721-EB32-E7525D63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BUSCA LA LETRA A  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8029C2-654C-EF75-5018-B792773FB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5400" dirty="0">
                <a:latin typeface="Arial" panose="020B0604020202020204" pitchFamily="34" charset="0"/>
                <a:cs typeface="Arial" panose="020B0604020202020204" pitchFamily="34" charset="0"/>
              </a:rPr>
              <a:t>A		B				O</a:t>
            </a:r>
          </a:p>
          <a:p>
            <a:pPr marL="0" indent="0">
              <a:buNone/>
            </a:pPr>
            <a:r>
              <a:rPr lang="es-ES" dirty="0"/>
              <a:t>           </a:t>
            </a:r>
            <a:r>
              <a:rPr lang="es-ES" sz="5400" dirty="0"/>
              <a:t>A    B	        L 						U</a:t>
            </a:r>
          </a:p>
          <a:p>
            <a:pPr marL="0" indent="0">
              <a:buNone/>
            </a:pPr>
            <a:r>
              <a:rPr lang="es-ES" dirty="0"/>
              <a:t>Y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5400" dirty="0"/>
              <a:t>R      J			G	</a:t>
            </a:r>
            <a:r>
              <a:rPr lang="es-ES" sz="5400"/>
              <a:t>	X          A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21120216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TOCA LA ABEJA</vt:lpstr>
      <vt:lpstr>BUSCA LA LETRA A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blanca</dc:creator>
  <cp:lastModifiedBy>blanca</cp:lastModifiedBy>
  <cp:revision>1</cp:revision>
  <dcterms:created xsi:type="dcterms:W3CDTF">2023-11-03T12:31:30Z</dcterms:created>
  <dcterms:modified xsi:type="dcterms:W3CDTF">2023-11-03T12:31:52Z</dcterms:modified>
</cp:coreProperties>
</file>