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>
        <p:scale>
          <a:sx n="71" d="100"/>
          <a:sy n="71" d="100"/>
        </p:scale>
        <p:origin x="48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66A714-1FCD-153F-48DF-AA10B5DF20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E9DD1B6-976F-E014-C754-A4F328E419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219A3F9E-1A1F-CC65-3ABD-0ABDC6E42E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64B6-1704-4CAB-AB1A-050787F2F73D}" type="datetimeFigureOut">
              <a:rPr lang="es-ES" smtClean="0"/>
              <a:t>03/11/2023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C0D7CF6-E520-8E07-524C-BA344493AA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2429629-0061-42EC-F73B-9579F56394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926D-AB33-4331-BFF3-F6684989C8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1665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2B66BEC-0E7F-B7B0-7787-793C36D4A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5511A333-7A77-9442-23A7-8055E97B69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CBFFCE0-6D8F-877F-9863-86E55102F0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64B6-1704-4CAB-AB1A-050787F2F73D}" type="datetimeFigureOut">
              <a:rPr lang="es-ES" smtClean="0"/>
              <a:t>03/11/2023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776799B-3108-70DC-769A-FB1B50FED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464B477-B10C-9EDD-C19D-262D08F00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926D-AB33-4331-BFF3-F6684989C8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40596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67241729-1D78-D2D4-690B-8DB5A6A0E35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1ADB64D-A3D7-549E-F947-DCFB6CB805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256BD92-FE03-8741-468D-3BF50B093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64B6-1704-4CAB-AB1A-050787F2F73D}" type="datetimeFigureOut">
              <a:rPr lang="es-ES" smtClean="0"/>
              <a:t>03/11/2023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99D64AA-4CE7-59CC-07A9-CCA1D77CD6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8C7B296-3C38-D51B-E338-66B2F44F57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926D-AB33-4331-BFF3-F6684989C8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0282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E3782BE-49F1-DDE8-C0F8-7BE7105CE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49DC06-E960-A572-DCD8-47127E6C61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158C692-E302-F1B2-DFA8-52644A3785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64B6-1704-4CAB-AB1A-050787F2F73D}" type="datetimeFigureOut">
              <a:rPr lang="es-ES" smtClean="0"/>
              <a:t>03/11/2023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F7E0A3F-9DC0-B464-BECA-8F6F87483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73DBDC7-E806-65BA-2173-BFCC0BC1D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926D-AB33-4331-BFF3-F6684989C8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28258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9EE1E39-C9A5-9CAE-9EA1-2CB07EC27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8B101CA-BC9B-7F18-E526-0D130ABB50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B6CA15-C5E2-4570-BE25-FFE0EF749E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64B6-1704-4CAB-AB1A-050787F2F73D}" type="datetimeFigureOut">
              <a:rPr lang="es-ES" smtClean="0"/>
              <a:t>03/11/2023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8CC0191-6C5C-D0F4-5E29-047E8E80D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971E899-917A-EE50-9CA5-8F0077E2E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926D-AB33-4331-BFF3-F6684989C8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73949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ECBDB5-89D9-F2D4-67CF-A1D90B0A4A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1954E3A-2105-6902-83E2-32958E1B701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DC23ED13-5505-21E2-7252-133500D344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17462A1B-1F36-23DB-FCC1-AD0E4D3D3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64B6-1704-4CAB-AB1A-050787F2F73D}" type="datetimeFigureOut">
              <a:rPr lang="es-ES" smtClean="0"/>
              <a:t>03/11/2023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F4ACAB3-6EBD-68AE-F8C3-D53929730C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ED78579-DBF1-3F44-5DB5-50AAB09ED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926D-AB33-4331-BFF3-F6684989C8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520296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EDC729-9BA1-295A-3815-6522EE4EF8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E5E51161-9B90-4449-FFDE-22422C810E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2224D39-0734-6FCC-8301-01902EFE76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EAAF46CF-9AF3-4FCE-7674-393B8AD972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48AAE71-E438-E27F-8BDC-FC223D2522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CFFD88A2-8241-D0CC-760D-16D5069C4F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64B6-1704-4CAB-AB1A-050787F2F73D}" type="datetimeFigureOut">
              <a:rPr lang="es-ES" smtClean="0"/>
              <a:t>03/11/2023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290C2A85-2698-659F-91D3-6097B7F87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8EEE33B-C3EC-6C9C-8F7F-10BE7EBDDA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926D-AB33-4331-BFF3-F6684989C8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107132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9144866-C30E-744B-9904-54DE30FCB4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3DBAB782-52BF-433E-D352-85DC2AEE07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64B6-1704-4CAB-AB1A-050787F2F73D}" type="datetimeFigureOut">
              <a:rPr lang="es-ES" smtClean="0"/>
              <a:t>03/11/2023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DA6A70DA-B224-3D20-BF4C-856FA137F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73D29588-9234-AD7E-17F1-1115FC4AB0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926D-AB33-4331-BFF3-F6684989C8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269068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C35F55B-4924-0D61-8A8B-6EB51A8FA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64B6-1704-4CAB-AB1A-050787F2F73D}" type="datetimeFigureOut">
              <a:rPr lang="es-ES" smtClean="0"/>
              <a:t>03/11/2023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A0AEC85B-4FF0-DFCE-D620-79F33DBDF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331D1CDF-7497-6F7A-6507-0D0BEA65A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926D-AB33-4331-BFF3-F6684989C8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01121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074FCB7-320C-F713-7997-E0B0DC2E85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8C3F7E92-6463-A0A1-FD50-EAF745E26A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FB28C0D2-B293-9A5A-B134-D4FE715658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CA85B08E-F61B-B661-959C-8CA0CF7CE9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64B6-1704-4CAB-AB1A-050787F2F73D}" type="datetimeFigureOut">
              <a:rPr lang="es-ES" smtClean="0"/>
              <a:t>03/11/2023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D64677C-19BB-4144-269C-7881A2CC1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0070106-77C1-150D-B7B8-09F1507B9D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926D-AB33-4331-BFF3-F6684989C8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61360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FF269C0-59FC-725B-E56A-71204E0B74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38486E1-F227-2DD5-11A7-8A04018F8EF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BBFF8A62-FF60-6ADD-29E5-B0ABC43549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DC60E53F-F766-DBBB-0E53-C539B40579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6164B6-1704-4CAB-AB1A-050787F2F73D}" type="datetimeFigureOut">
              <a:rPr lang="es-ES" smtClean="0"/>
              <a:t>03/11/2023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921E4F1-0B5A-506E-2C43-AE0A61514D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E8A79A95-4517-F241-4694-F9B1FA4167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7F926D-AB33-4331-BFF3-F6684989C8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486311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541B2227-C3F0-B623-7C59-86B11B4555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78393F6-5AA0-8AC4-B985-67E5C57437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B04F49DB-4191-2C0C-2713-63FCEBACCD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6164B6-1704-4CAB-AB1A-050787F2F73D}" type="datetimeFigureOut">
              <a:rPr lang="es-ES" smtClean="0"/>
              <a:t>03/11/2023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E5F5A71F-1AF1-3A1D-2C75-9BF29CEDC5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B7C801B-872C-CE03-9361-70CCF904771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7F926D-AB33-4331-BFF3-F6684989C81F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2721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fenix-loshijosdelfuego.blogspot.com/2017/09/moassy-el-perro.html" TargetMode="Externa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hyperlink" Target="http://encantadablog.blogspot.com/2010/08/de-las-moscas-del-mercado.html" TargetMode="External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FE670B74-89BF-F4BB-A29A-489B6E5815E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6518" y="3095345"/>
            <a:ext cx="2619375" cy="1743075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998DFC18-DEF6-4A07-6B8A-2BDDFAEAA1C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494" y="775447"/>
            <a:ext cx="5768787" cy="5768787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DA5C4DEE-11C8-C160-407E-3CC1FADA4A6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09759" y="421060"/>
            <a:ext cx="2133600" cy="2143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0836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0CF5CB0-102A-9333-2D37-B8DA9D3E6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TOCA LA ABEJA</a:t>
            </a:r>
          </a:p>
        </p:txBody>
      </p:sp>
      <p:pic>
        <p:nvPicPr>
          <p:cNvPr id="5" name="Marcador de contenido 4">
            <a:extLst>
              <a:ext uri="{FF2B5EF4-FFF2-40B4-BE49-F238E27FC236}">
                <a16:creationId xmlns:a16="http://schemas.microsoft.com/office/drawing/2014/main" id="{A4DA2F03-4B97-8E01-4D5B-8F95EA08FE5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1203361" y="1960281"/>
            <a:ext cx="2466838" cy="1643531"/>
          </a:xfrm>
        </p:spPr>
      </p:pic>
      <p:pic>
        <p:nvPicPr>
          <p:cNvPr id="8" name="Imagen 7">
            <a:extLst>
              <a:ext uri="{FF2B5EF4-FFF2-40B4-BE49-F238E27FC236}">
                <a16:creationId xmlns:a16="http://schemas.microsoft.com/office/drawing/2014/main" id="{BFF23CB8-C3C5-435D-4254-E9FB08FFAC8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4187934" y="1938145"/>
            <a:ext cx="2466838" cy="1757622"/>
          </a:xfrm>
          <a:prstGeom prst="rect">
            <a:avLst/>
          </a:prstGeom>
        </p:spPr>
      </p:pic>
      <p:pic>
        <p:nvPicPr>
          <p:cNvPr id="11" name="Imagen 10">
            <a:extLst>
              <a:ext uri="{FF2B5EF4-FFF2-40B4-BE49-F238E27FC236}">
                <a16:creationId xmlns:a16="http://schemas.microsoft.com/office/drawing/2014/main" id="{CEBD764E-7F9A-78F2-E42F-6B37D936149C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88100" y="1960281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14369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952D22-434F-C721-EB32-E7525D63DE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BUSCA LA LETRA A    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A8029C2-654C-EF75-5018-B792773FBF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sz="5400" dirty="0">
                <a:latin typeface="Arial" panose="020B0604020202020204" pitchFamily="34" charset="0"/>
                <a:cs typeface="Arial" panose="020B0604020202020204" pitchFamily="34" charset="0"/>
              </a:rPr>
              <a:t>A		B				O</a:t>
            </a:r>
          </a:p>
          <a:p>
            <a:pPr marL="0" indent="0">
              <a:buNone/>
            </a:pPr>
            <a:r>
              <a:rPr lang="es-ES" dirty="0"/>
              <a:t>           </a:t>
            </a:r>
            <a:r>
              <a:rPr lang="es-ES" sz="5400" dirty="0"/>
              <a:t>A    B	        L 						U</a:t>
            </a:r>
          </a:p>
          <a:p>
            <a:pPr marL="0" indent="0">
              <a:buNone/>
            </a:pPr>
            <a:r>
              <a:rPr lang="es-ES" dirty="0"/>
              <a:t>Y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sz="5400" dirty="0"/>
              <a:t>R      J			G	</a:t>
            </a:r>
            <a:r>
              <a:rPr lang="es-ES" sz="5400"/>
              <a:t>	X          A</a:t>
            </a:r>
            <a:endParaRPr lang="es-ES" sz="5400" dirty="0"/>
          </a:p>
        </p:txBody>
      </p:sp>
    </p:spTree>
    <p:extLst>
      <p:ext uri="{BB962C8B-B14F-4D97-AF65-F5344CB8AC3E}">
        <p14:creationId xmlns:p14="http://schemas.microsoft.com/office/powerpoint/2010/main" val="211202160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40</Words>
  <Application>Microsoft Office PowerPoint</Application>
  <PresentationFormat>Panorámica</PresentationFormat>
  <Paragraphs>7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de Office</vt:lpstr>
      <vt:lpstr>Presentación de PowerPoint</vt:lpstr>
      <vt:lpstr>TOCA LA ABEJA</vt:lpstr>
      <vt:lpstr>BUSCA LA LETRA A  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blanca</dc:creator>
  <cp:lastModifiedBy>blanca</cp:lastModifiedBy>
  <cp:revision>1</cp:revision>
  <dcterms:created xsi:type="dcterms:W3CDTF">2023-11-03T12:31:30Z</dcterms:created>
  <dcterms:modified xsi:type="dcterms:W3CDTF">2023-11-03T12:31:52Z</dcterms:modified>
</cp:coreProperties>
</file>