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Amatic SC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756501">
            <a:off x="1235350" y="1376504"/>
            <a:ext cx="3468852" cy="11082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INSTRUCCIONES PARA REALIZAR TU ESPACIO DE ACTIVIDADES…</a:t>
            </a:r>
            <a:endParaRPr b="1" sz="3400">
              <a:solidFill>
                <a:srgbClr val="FFFFFF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916875" y="296525"/>
            <a:ext cx="29256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1º Debes  entender correctamente lo que se pide en cada actividad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2º  Hasta la actividad número 3 es obligatorio. Si al llegar a esta actividad has encontrado alguna actividad, has encontrado alguna dificultad, pasa directamente al REPOSTAJE; después podrás continuar a la meta o podrás regresar para comprender mejor las actividades en las que has tenido problemas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3º Recuerda disfrutar en el proceso. no se trata de llegar lo antes posible, se trata de hacerlo bien.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370075" y="4743300"/>
            <a:ext cx="257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Paloma López Sala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8900" y="4506275"/>
            <a:ext cx="1460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00FF00"/>
                </a:solidFill>
              </a:rPr>
              <a:t>3º ESO</a:t>
            </a:r>
            <a:endParaRPr sz="24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