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ABA83B-3DB2-4F7E-8BEA-57C06E9AA1F4}" v="374" dt="2023-11-06T21:24:45.2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11/6/2023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36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8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33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29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709738"/>
            <a:ext cx="10570210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4589463"/>
            <a:ext cx="10570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69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1812"/>
            <a:ext cx="5220335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825749"/>
            <a:ext cx="5220335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812"/>
            <a:ext cx="5183188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49"/>
            <a:ext cx="5183188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6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1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85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19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92450"/>
            <a:ext cx="3994785" cy="27765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73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545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81275"/>
            <a:ext cx="3994785" cy="27797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79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9B5B3C5-A599-465B-B2B9-866E8B2087CE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C84982-7DD0-43B1-8A2D-BFA4DF1B4E60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</a:extLst>
          </p:cNvPr>
          <p:cNvGrpSpPr/>
          <p:nvPr/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</a:extLst>
            </p:cNvPr>
            <p:cNvSpPr/>
            <p:nvPr/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</a:extLst>
            </p:cNvPr>
            <p:cNvSpPr/>
            <p:nvPr/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</a:extLst>
            </p:cNvPr>
            <p:cNvSpPr/>
            <p:nvPr/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</a:extLst>
            </p:cNvPr>
            <p:cNvSpPr/>
            <p:nvPr/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</a:extLst>
            </p:cNvPr>
            <p:cNvSpPr/>
            <p:nvPr/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</a:extLst>
            </p:cNvPr>
            <p:cNvSpPr/>
            <p:nvPr/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</a:extLst>
            </p:cNvPr>
            <p:cNvSpPr/>
            <p:nvPr/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</a:extLst>
            </p:cNvPr>
            <p:cNvSpPr/>
            <p:nvPr/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</a:extLst>
            </p:cNvPr>
            <p:cNvSpPr/>
            <p:nvPr/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</a:extLst>
            </p:cNvPr>
            <p:cNvSpPr/>
            <p:nvPr/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</a:extLst>
            </p:cNvPr>
            <p:cNvSpPr/>
            <p:nvPr/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</a:extLst>
            </p:cNvPr>
            <p:cNvSpPr/>
            <p:nvPr/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</a:extLst>
            </p:cNvPr>
            <p:cNvSpPr/>
            <p:nvPr/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</a:extLst>
            </p:cNvPr>
            <p:cNvSpPr/>
            <p:nvPr/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</a:extLst>
            </p:cNvPr>
            <p:cNvSpPr/>
            <p:nvPr/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11/6/2023</a:t>
            </a:fld>
            <a:endParaRPr lang="en-US" sz="1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315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‹Nº›</a:t>
            </a:fld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25625"/>
            <a:ext cx="106591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027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82">
            <a:extLst>
              <a:ext uri="{FF2B5EF4-FFF2-40B4-BE49-F238E27FC236}">
                <a16:creationId xmlns:a16="http://schemas.microsoft.com/office/drawing/2014/main" id="{E2748806-3AF5-4078-830A-C1F26BF1B2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9" name="Picture 1" descr="Vista superior de un fondo con colores">
            <a:extLst>
              <a:ext uri="{FF2B5EF4-FFF2-40B4-BE49-F238E27FC236}">
                <a16:creationId xmlns:a16="http://schemas.microsoft.com/office/drawing/2014/main" id="{AA9F6A5F-C543-6553-DF10-8538864A92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r="-1" b="172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3" name="Rectangle 84">
            <a:extLst>
              <a:ext uri="{FF2B5EF4-FFF2-40B4-BE49-F238E27FC236}">
                <a16:creationId xmlns:a16="http://schemas.microsoft.com/office/drawing/2014/main" id="{34FBEBF3-C941-4CB0-8AC2-3B50E1371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89239" y="-389238"/>
            <a:ext cx="6858000" cy="7636476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7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9734F41-3712-7D6A-597E-69D2B819C6D3}"/>
              </a:ext>
            </a:extLst>
          </p:cNvPr>
          <p:cNvSpPr txBox="1"/>
          <p:nvPr/>
        </p:nvSpPr>
        <p:spPr>
          <a:xfrm>
            <a:off x="777240" y="565846"/>
            <a:ext cx="4887458" cy="3610622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Estas</a:t>
            </a:r>
            <a:r>
              <a:rPr lang="en-US" sz="51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son las </a:t>
            </a:r>
            <a:r>
              <a:rPr lang="en-US" sz="51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instrucciones</a:t>
            </a:r>
            <a:r>
              <a:rPr lang="en-US" sz="51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para </a:t>
            </a:r>
            <a:r>
              <a:rPr lang="en-US" sz="51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conseguir</a:t>
            </a:r>
            <a:r>
              <a:rPr lang="en-US" sz="51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la </a:t>
            </a:r>
            <a:r>
              <a:rPr lang="en-US" sz="51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medalla</a:t>
            </a:r>
            <a:r>
              <a:rPr lang="en-US" sz="51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51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oro</a:t>
            </a:r>
          </a:p>
        </p:txBody>
      </p:sp>
      <p:grpSp>
        <p:nvGrpSpPr>
          <p:cNvPr id="114" name="Group 86">
            <a:extLst>
              <a:ext uri="{FF2B5EF4-FFF2-40B4-BE49-F238E27FC236}">
                <a16:creationId xmlns:a16="http://schemas.microsoft.com/office/drawing/2014/main" id="{AFCA5498-D019-48A6-B194-72CE1ABB0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64840" y="236341"/>
            <a:ext cx="2727160" cy="6621659"/>
            <a:chOff x="9464840" y="236341"/>
            <a:chExt cx="2727160" cy="6621659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880BC69F-2340-4181-ADB9-8B7434E96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64840" y="538627"/>
              <a:ext cx="94160" cy="94160"/>
            </a:xfrm>
            <a:prstGeom prst="ellipse">
              <a:avLst/>
            </a:prstGeom>
            <a:solidFill>
              <a:schemeClr val="tx2">
                <a:lumMod val="50000"/>
                <a:lumOff val="50000"/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88">
              <a:extLst>
                <a:ext uri="{FF2B5EF4-FFF2-40B4-BE49-F238E27FC236}">
                  <a16:creationId xmlns:a16="http://schemas.microsoft.com/office/drawing/2014/main" id="{B68D1539-E8D8-4BDB-9061-190D14341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48803" y="1206077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D90FDF91-C6ED-4CDD-9F62-ABFA2C8E8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5714" y="236341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90">
              <a:extLst>
                <a:ext uri="{FF2B5EF4-FFF2-40B4-BE49-F238E27FC236}">
                  <a16:creationId xmlns:a16="http://schemas.microsoft.com/office/drawing/2014/main" id="{638B5A1D-024A-4BFB-A608-C68DA71B1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509" y="516637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B38C5DD2-94C4-4737-B4BC-7A35DAB85B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30142" y="45880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92">
              <a:extLst>
                <a:ext uri="{FF2B5EF4-FFF2-40B4-BE49-F238E27FC236}">
                  <a16:creationId xmlns:a16="http://schemas.microsoft.com/office/drawing/2014/main" id="{8804505C-24F5-486F-8661-8249FBD4FB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42793" y="5536248"/>
              <a:ext cx="800716" cy="80071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777CC497-AB04-4BBC-A3CB-6EFF95AF0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3540" y="6169156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: Shape 94">
              <a:extLst>
                <a:ext uri="{FF2B5EF4-FFF2-40B4-BE49-F238E27FC236}">
                  <a16:creationId xmlns:a16="http://schemas.microsoft.com/office/drawing/2014/main" id="{BD149070-8E66-48F1-948D-17A50C52D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1702762" y="6299355"/>
              <a:ext cx="489238" cy="558645"/>
            </a:xfrm>
            <a:custGeom>
              <a:avLst/>
              <a:gdLst>
                <a:gd name="connsiteX0" fmla="*/ 1156116 w 3186814"/>
                <a:gd name="connsiteY0" fmla="*/ 0 h 3638922"/>
                <a:gd name="connsiteX1" fmla="*/ 3186814 w 3186814"/>
                <a:gd name="connsiteY1" fmla="*/ 2030698 h 3638922"/>
                <a:gd name="connsiteX2" fmla="*/ 2447829 w 3186814"/>
                <a:gd name="connsiteY2" fmla="*/ 3597684 h 3638922"/>
                <a:gd name="connsiteX3" fmla="*/ 2392682 w 3186814"/>
                <a:gd name="connsiteY3" fmla="*/ 3638922 h 3638922"/>
                <a:gd name="connsiteX4" fmla="*/ 0 w 3186814"/>
                <a:gd name="connsiteY4" fmla="*/ 3638922 h 3638922"/>
                <a:gd name="connsiteX5" fmla="*/ 0 w 3186814"/>
                <a:gd name="connsiteY5" fmla="*/ 362315 h 3638922"/>
                <a:gd name="connsiteX6" fmla="*/ 20733 w 3186814"/>
                <a:gd name="connsiteY6" fmla="*/ 346811 h 3638922"/>
                <a:gd name="connsiteX7" fmla="*/ 1156116 w 3186814"/>
                <a:gd name="connsiteY7" fmla="*/ 0 h 3638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86814" h="3638922">
                  <a:moveTo>
                    <a:pt x="1156116" y="0"/>
                  </a:moveTo>
                  <a:cubicBezTo>
                    <a:pt x="2277640" y="0"/>
                    <a:pt x="3186814" y="909174"/>
                    <a:pt x="3186814" y="2030698"/>
                  </a:cubicBezTo>
                  <a:cubicBezTo>
                    <a:pt x="3186814" y="2661556"/>
                    <a:pt x="2899146" y="3225224"/>
                    <a:pt x="2447829" y="3597684"/>
                  </a:cubicBezTo>
                  <a:lnTo>
                    <a:pt x="2392682" y="3638922"/>
                  </a:lnTo>
                  <a:lnTo>
                    <a:pt x="0" y="3638922"/>
                  </a:lnTo>
                  <a:lnTo>
                    <a:pt x="0" y="362315"/>
                  </a:lnTo>
                  <a:lnTo>
                    <a:pt x="20733" y="346811"/>
                  </a:lnTo>
                  <a:cubicBezTo>
                    <a:pt x="344835" y="127853"/>
                    <a:pt x="735545" y="0"/>
                    <a:pt x="1156116" y="0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id="{CE17AB9C-5B19-A5F0-EA97-CBA9C900335D}"/>
              </a:ext>
            </a:extLst>
          </p:cNvPr>
          <p:cNvSpPr txBox="1"/>
          <p:nvPr/>
        </p:nvSpPr>
        <p:spPr>
          <a:xfrm>
            <a:off x="5666801" y="710383"/>
            <a:ext cx="5834331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800" b="1" dirty="0">
                <a:cs typeface="Calibri"/>
              </a:rPr>
              <a:t>1º Comprende las actividades </a:t>
            </a:r>
          </a:p>
          <a:p>
            <a:endParaRPr lang="es-ES" sz="2800" b="1" dirty="0">
              <a:cs typeface="Calibri"/>
            </a:endParaRPr>
          </a:p>
          <a:p>
            <a:r>
              <a:rPr lang="es-ES" sz="2800" b="1" dirty="0">
                <a:cs typeface="Calibri"/>
              </a:rPr>
              <a:t>2º Realiza las actividades hasta la número 3. Si al llegar a esa actividad has tenido dificultades, pasa por la antorcha directamente y luego podrás ir a la meta o puedes regresar para comprender mejor la actividad</a:t>
            </a:r>
          </a:p>
          <a:p>
            <a:endParaRPr lang="es-ES" sz="2800" b="1" dirty="0">
              <a:cs typeface="Calibri"/>
            </a:endParaRPr>
          </a:p>
          <a:p>
            <a:r>
              <a:rPr lang="es-ES" sz="2800" b="1" dirty="0">
                <a:cs typeface="Calibri"/>
              </a:rPr>
              <a:t>3º recuerda divertirte e intenta hacerlo bien </a:t>
            </a:r>
          </a:p>
        </p:txBody>
      </p:sp>
      <p:pic>
        <p:nvPicPr>
          <p:cNvPr id="2" name="Imagen 1" descr="Imagen que contiene espejo&#10;&#10;Descripción generada automáticamente">
            <a:extLst>
              <a:ext uri="{FF2B5EF4-FFF2-40B4-BE49-F238E27FC236}">
                <a16:creationId xmlns:a16="http://schemas.microsoft.com/office/drawing/2014/main" id="{A8179F5A-4686-159D-89E8-03B21884B1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811" y="4618321"/>
            <a:ext cx="3019247" cy="2020829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C14ABC00-A6CA-D9CF-C262-F73F90121463}"/>
              </a:ext>
            </a:extLst>
          </p:cNvPr>
          <p:cNvSpPr txBox="1"/>
          <p:nvPr/>
        </p:nvSpPr>
        <p:spPr>
          <a:xfrm>
            <a:off x="9682624" y="6467707"/>
            <a:ext cx="238376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cs typeface="Calibri"/>
              </a:rPr>
              <a:t>Olga Jorge Hernando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ConfettiVTI">
  <a:themeElements>
    <a:clrScheme name="Custom 30">
      <a:dk1>
        <a:sysClr val="windowText" lastClr="000000"/>
      </a:dk1>
      <a:lt1>
        <a:sysClr val="window" lastClr="FFFFFF"/>
      </a:lt1>
      <a:dk2>
        <a:srgbClr val="420023"/>
      </a:dk2>
      <a:lt2>
        <a:srgbClr val="FDFBF9"/>
      </a:lt2>
      <a:accent1>
        <a:srgbClr val="97446E"/>
      </a:accent1>
      <a:accent2>
        <a:srgbClr val="A40056"/>
      </a:accent2>
      <a:accent3>
        <a:srgbClr val="24BEEE"/>
      </a:accent3>
      <a:accent4>
        <a:srgbClr val="91274F"/>
      </a:accent4>
      <a:accent5>
        <a:srgbClr val="F39E29"/>
      </a:accent5>
      <a:accent6>
        <a:srgbClr val="E87450"/>
      </a:accent6>
      <a:hlink>
        <a:srgbClr val="F55D5D"/>
      </a:hlink>
      <a:folHlink>
        <a:srgbClr val="EA3A60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ttiVTI" id="{B5618F7C-B4F0-4D28-83B4-440D0519681F}" vid="{5F84EFDF-E14E-48C6-955C-990A32085A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ConfettiVTI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74</cp:revision>
  <dcterms:created xsi:type="dcterms:W3CDTF">2023-11-06T20:31:49Z</dcterms:created>
  <dcterms:modified xsi:type="dcterms:W3CDTF">2023-11-06T21:25:22Z</dcterms:modified>
</cp:coreProperties>
</file>