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ABA83B-3DB2-4F7E-8BEA-57C06E9AA1F4}" v="374" dt="2023-11-06T21:24:45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3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8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3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6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6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1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8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7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7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11/6/2023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27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82">
            <a:extLst>
              <a:ext uri="{FF2B5EF4-FFF2-40B4-BE49-F238E27FC236}">
                <a16:creationId xmlns:a16="http://schemas.microsoft.com/office/drawing/2014/main" id="{E2748806-3AF5-4078-830A-C1F26BF1B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9" name="Picture 1" descr="Vista superior de un fondo con colores">
            <a:extLst>
              <a:ext uri="{FF2B5EF4-FFF2-40B4-BE49-F238E27FC236}">
                <a16:creationId xmlns:a16="http://schemas.microsoft.com/office/drawing/2014/main" id="{AA9F6A5F-C543-6553-DF10-8538864A92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1" b="17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3" name="Rectangle 84">
            <a:extLst>
              <a:ext uri="{FF2B5EF4-FFF2-40B4-BE49-F238E27FC236}">
                <a16:creationId xmlns:a16="http://schemas.microsoft.com/office/drawing/2014/main" id="{34FBEBF3-C941-4CB0-8AC2-3B50E1371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89239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9734F41-3712-7D6A-597E-69D2B819C6D3}"/>
              </a:ext>
            </a:extLst>
          </p:cNvPr>
          <p:cNvSpPr txBox="1"/>
          <p:nvPr/>
        </p:nvSpPr>
        <p:spPr>
          <a:xfrm>
            <a:off x="777240" y="565846"/>
            <a:ext cx="4887458" cy="361062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1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Estas</a:t>
            </a:r>
            <a:r>
              <a:rPr lang="en-US" sz="5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son las </a:t>
            </a:r>
            <a:r>
              <a:rPr lang="en-US" sz="51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</a:t>
            </a:r>
            <a:r>
              <a:rPr lang="en-US" sz="5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para </a:t>
            </a:r>
            <a:r>
              <a:rPr lang="en-US" sz="51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conseguir</a:t>
            </a:r>
            <a:r>
              <a:rPr lang="en-US" sz="5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51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medalla</a:t>
            </a:r>
            <a:r>
              <a:rPr lang="en-US" sz="5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51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oro</a:t>
            </a:r>
          </a:p>
        </p:txBody>
      </p:sp>
      <p:grpSp>
        <p:nvGrpSpPr>
          <p:cNvPr id="114" name="Group 86">
            <a:extLst>
              <a:ext uri="{FF2B5EF4-FFF2-40B4-BE49-F238E27FC236}">
                <a16:creationId xmlns:a16="http://schemas.microsoft.com/office/drawing/2014/main" id="{AFCA5498-D019-48A6-B194-72CE1ABB0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64840" y="236341"/>
            <a:ext cx="2727160" cy="6621659"/>
            <a:chOff x="9464840" y="236341"/>
            <a:chExt cx="2727160" cy="6621659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80BC69F-2340-4181-ADB9-8B7434E96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64840" y="538627"/>
              <a:ext cx="94160" cy="94160"/>
            </a:xfrm>
            <a:prstGeom prst="ellipse">
              <a:avLst/>
            </a:prstGeom>
            <a:solidFill>
              <a:schemeClr val="tx2">
                <a:lumMod val="50000"/>
                <a:lumOff val="50000"/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88">
              <a:extLst>
                <a:ext uri="{FF2B5EF4-FFF2-40B4-BE49-F238E27FC236}">
                  <a16:creationId xmlns:a16="http://schemas.microsoft.com/office/drawing/2014/main" id="{B68D1539-E8D8-4BDB-9061-190D14341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8803" y="1206077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D90FDF91-C6ED-4CDD-9F62-ABFA2C8E8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90">
              <a:extLst>
                <a:ext uri="{FF2B5EF4-FFF2-40B4-BE49-F238E27FC236}">
                  <a16:creationId xmlns:a16="http://schemas.microsoft.com/office/drawing/2014/main" id="{638B5A1D-024A-4BFB-A608-C68DA71B1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509" y="516637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B38C5DD2-94C4-4737-B4BC-7A35DAB85B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92">
              <a:extLst>
                <a:ext uri="{FF2B5EF4-FFF2-40B4-BE49-F238E27FC236}">
                  <a16:creationId xmlns:a16="http://schemas.microsoft.com/office/drawing/2014/main" id="{8804505C-24F5-486F-8661-8249FBD4F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2793" y="5536248"/>
              <a:ext cx="800716" cy="80071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777CC497-AB04-4BBC-A3CB-6EFF95AF0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3540" y="6169156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: Shape 94">
              <a:extLst>
                <a:ext uri="{FF2B5EF4-FFF2-40B4-BE49-F238E27FC236}">
                  <a16:creationId xmlns:a16="http://schemas.microsoft.com/office/drawing/2014/main" id="{BD149070-8E66-48F1-948D-17A50C52D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1702762" y="6299355"/>
              <a:ext cx="489238" cy="558645"/>
            </a:xfrm>
            <a:custGeom>
              <a:avLst/>
              <a:gdLst>
                <a:gd name="connsiteX0" fmla="*/ 1156116 w 3186814"/>
                <a:gd name="connsiteY0" fmla="*/ 0 h 3638922"/>
                <a:gd name="connsiteX1" fmla="*/ 3186814 w 3186814"/>
                <a:gd name="connsiteY1" fmla="*/ 2030698 h 3638922"/>
                <a:gd name="connsiteX2" fmla="*/ 2447829 w 3186814"/>
                <a:gd name="connsiteY2" fmla="*/ 3597684 h 3638922"/>
                <a:gd name="connsiteX3" fmla="*/ 2392682 w 3186814"/>
                <a:gd name="connsiteY3" fmla="*/ 3638922 h 3638922"/>
                <a:gd name="connsiteX4" fmla="*/ 0 w 3186814"/>
                <a:gd name="connsiteY4" fmla="*/ 3638922 h 3638922"/>
                <a:gd name="connsiteX5" fmla="*/ 0 w 3186814"/>
                <a:gd name="connsiteY5" fmla="*/ 362315 h 3638922"/>
                <a:gd name="connsiteX6" fmla="*/ 20733 w 3186814"/>
                <a:gd name="connsiteY6" fmla="*/ 346811 h 3638922"/>
                <a:gd name="connsiteX7" fmla="*/ 1156116 w 3186814"/>
                <a:gd name="connsiteY7" fmla="*/ 0 h 3638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86814" h="3638922">
                  <a:moveTo>
                    <a:pt x="1156116" y="0"/>
                  </a:moveTo>
                  <a:cubicBezTo>
                    <a:pt x="2277640" y="0"/>
                    <a:pt x="3186814" y="909174"/>
                    <a:pt x="3186814" y="2030698"/>
                  </a:cubicBezTo>
                  <a:cubicBezTo>
                    <a:pt x="3186814" y="2661556"/>
                    <a:pt x="2899146" y="3225224"/>
                    <a:pt x="2447829" y="3597684"/>
                  </a:cubicBezTo>
                  <a:lnTo>
                    <a:pt x="2392682" y="3638922"/>
                  </a:lnTo>
                  <a:lnTo>
                    <a:pt x="0" y="3638922"/>
                  </a:lnTo>
                  <a:lnTo>
                    <a:pt x="0" y="362315"/>
                  </a:lnTo>
                  <a:lnTo>
                    <a:pt x="20733" y="346811"/>
                  </a:lnTo>
                  <a:cubicBezTo>
                    <a:pt x="344835" y="127853"/>
                    <a:pt x="735545" y="0"/>
                    <a:pt x="1156116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AB9C-5B19-A5F0-EA97-CBA9C900335D}"/>
              </a:ext>
            </a:extLst>
          </p:cNvPr>
          <p:cNvSpPr txBox="1"/>
          <p:nvPr/>
        </p:nvSpPr>
        <p:spPr>
          <a:xfrm>
            <a:off x="5666801" y="710383"/>
            <a:ext cx="5834331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cs typeface="Calibri"/>
              </a:rPr>
              <a:t>1º Comprende las actividades </a:t>
            </a:r>
          </a:p>
          <a:p>
            <a:endParaRPr lang="es-ES" sz="2800" b="1" dirty="0">
              <a:cs typeface="Calibri"/>
            </a:endParaRPr>
          </a:p>
          <a:p>
            <a:r>
              <a:rPr lang="es-ES" sz="2800" b="1" dirty="0">
                <a:cs typeface="Calibri"/>
              </a:rPr>
              <a:t>2º Realiza las actividades hasta la número 3. Si al llegar a esa actividad has tenido dificultades, pasa por la antorcha directamente y luego podrás ir a la meta o puedes regresar para comprender mejor la actividad</a:t>
            </a:r>
          </a:p>
          <a:p>
            <a:endParaRPr lang="es-ES" sz="2800" b="1" dirty="0">
              <a:cs typeface="Calibri"/>
            </a:endParaRPr>
          </a:p>
          <a:p>
            <a:r>
              <a:rPr lang="es-ES" sz="2800" b="1" dirty="0">
                <a:cs typeface="Calibri"/>
              </a:rPr>
              <a:t>3º recuerda divertirte e intenta hacerlo bien </a:t>
            </a:r>
          </a:p>
        </p:txBody>
      </p:sp>
      <p:pic>
        <p:nvPicPr>
          <p:cNvPr id="2" name="Imagen 1" descr="Imagen que contiene espejo&#10;&#10;Descripción generada automáticamente">
            <a:extLst>
              <a:ext uri="{FF2B5EF4-FFF2-40B4-BE49-F238E27FC236}">
                <a16:creationId xmlns:a16="http://schemas.microsoft.com/office/drawing/2014/main" id="{A8179F5A-4686-159D-89E8-03B21884B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811" y="4618321"/>
            <a:ext cx="3019247" cy="202082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14ABC00-A6CA-D9CF-C262-F73F90121463}"/>
              </a:ext>
            </a:extLst>
          </p:cNvPr>
          <p:cNvSpPr txBox="1"/>
          <p:nvPr/>
        </p:nvSpPr>
        <p:spPr>
          <a:xfrm>
            <a:off x="9682624" y="6467707"/>
            <a:ext cx="23837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cs typeface="Calibri"/>
              </a:rPr>
              <a:t>Olga Jorge Hernando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ConfettiVTI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74</cp:revision>
  <dcterms:created xsi:type="dcterms:W3CDTF">2023-11-06T20:31:49Z</dcterms:created>
  <dcterms:modified xsi:type="dcterms:W3CDTF">2023-11-06T21:25:22Z</dcterms:modified>
</cp:coreProperties>
</file>