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4"/>
  </p:sldMasterIdLst>
  <p:sldIdLst>
    <p:sldId id="256" r:id="rId5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DE1A06-8754-4870-9E44-E39BADAD98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27F020-BBC3-49BB-91C2-5B2CBD64B3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7C0C22-EBDA-4130-87AE-CB28BC19B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6/6/2023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A419A8-07CA-4A4C-AEC2-C40D4D50AF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FA7B86-E610-42EA-B4DC-C2F447785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‹Nº›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8A7BA06D-B3FF-4E91-8639-B4569AE3AA23}"/>
              </a:ext>
            </a:extLst>
          </p:cNvPr>
          <p:cNvSpPr/>
          <p:nvPr/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Arc 7">
            <a:extLst>
              <a:ext uri="{FF2B5EF4-FFF2-40B4-BE49-F238E27FC236}">
                <a16:creationId xmlns:a16="http://schemas.microsoft.com/office/drawing/2014/main" id="{2B30C86D-5A07-48BC-9C9D-6F9A2DB1E9E1}"/>
              </a:ext>
            </a:extLst>
          </p:cNvPr>
          <p:cNvSpPr/>
          <p:nvPr/>
        </p:nvSpPr>
        <p:spPr>
          <a:xfrm rot="10800000" flipV="1">
            <a:off x="555710" y="106482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39798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F6E5D1-6D19-4E7F-9B4E-42326B7716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AD2A06C-F91A-4ADC-9CD2-61F0A4D7EE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43AA9A-2280-4F63-8B3D-20742AE690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6/6/2023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0D986B-E58E-43B6-8A80-FFA9D8F748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140D36-2E71-4F27-967F-7A3E4C6EE1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‹Nº›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C1609904-5327-4D2C-A445-B270A00F3B5F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30FC7BEC-08C5-4D95-9C84-B48BC8AD1C94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319946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81FEA3D-0C7F-45CD-B6A0-942F707B36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8B8A12-BCE6-4D03-A637-1DEC8924BE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749755-9FF4-428A-AEB7-1A6477466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6/6/2023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141836-11E2-49FD-877D-53B74514A9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D24C42-4B05-4EEF-BE14-29041EC9C0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‹Nº›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5BADDEB1-F604-408B-B02A-A2814606E6AF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D8DF7987-332F-4D6C-81C3-990F39C76C96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2916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9FF209-11EE-4A3F-9685-A155FECD0D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47AF11-F208-4FDA-9E19-D6CA347213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85974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E82FA1-02B7-467E-9F16-D178149407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6/6/2023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389247-FB8A-4494-859B-B3754B02A5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CA5B62-3338-46A5-B381-A63B88CB0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‹Nº›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23DA7759-3209-4FE2-96D1-4EEDD81E9EA0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41460DAD-8769-4C9F-9C8C-BB0443909D76}"/>
              </a:ext>
            </a:extLst>
          </p:cNvPr>
          <p:cNvSpPr/>
          <p:nvPr/>
        </p:nvSpPr>
        <p:spPr>
          <a:xfrm flipH="1">
            <a:off x="123536" y="5717905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53145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4C0001-5D76-45A0-A9F4-7172BDDD5D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1462C4-0E4B-4DB7-A8BF-FE55142760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A5F313-1240-47AE-A026-7F349292B5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6/6/2023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448158-6132-4335-B8E1-F6A8963837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94C5B6-1598-48B4-9B3A-3078FDBE90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‹Nº›</a:t>
            </a:fld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FEDBDD32-D3EE-4848-A112-BA814D4631CD}"/>
              </a:ext>
            </a:extLst>
          </p:cNvPr>
          <p:cNvSpPr/>
          <p:nvPr/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Arc 9">
            <a:extLst>
              <a:ext uri="{FF2B5EF4-FFF2-40B4-BE49-F238E27FC236}">
                <a16:creationId xmlns:a16="http://schemas.microsoft.com/office/drawing/2014/main" id="{61350361-843C-49D0-BD6A-ECDBA3842BA0}"/>
              </a:ext>
            </a:extLst>
          </p:cNvPr>
          <p:cNvSpPr/>
          <p:nvPr/>
        </p:nvSpPr>
        <p:spPr>
          <a:xfrm rot="10800000" flipV="1">
            <a:off x="555710" y="106482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6767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ABFD05-2CB2-4A7E-89E7-57615BA82B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9532B8-D460-476D-816F-725E8D96C0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F7120F-70AF-4ED5-B364-3AA55C6B44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D8B65F-F709-469F-9961-4D01896CAA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6/6/2023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81C6BC-B23D-48BC-AD44-654DDB8D0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00D60B-86A1-479D-BCE8-06D2C3DBC9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‹Nº›</a:t>
            </a:fld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B4EC5136-99DA-40B5-8F79-5C3A56D38BA1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4F8FB775-26C4-41BA-837C-4478D48D2157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420769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2983E-E761-4429-9203-7FE8B2DB6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21E9B7-62BE-49BA-AC6B-55250D6627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41A3FD-B90A-4C31-BD6B-581F9E2E0E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0D1D55-B722-4968-B171-AF3B462DDA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71085A8-02C2-4E7F-935E-5AEECBAD19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A8A5018-8A77-40E8-B159-4894ECF22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6/6/2023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AD79441-8908-4461-9FDD-BCE6388370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8D29F7D-B101-4950-A2C0-F350FB26D4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‹Nº›</a:t>
            </a:fld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62D7398-9A79-4B24-9C7D-F0DEED57C70B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C07F28CD-1873-4E36-A064-2D25E0A85017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62675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11BF3-02E8-4EB7-818E-652B82CF2C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54D3190-B78C-42F1-9D62-F523886BBE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6/6/2023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381C40-F9FC-4D58-8508-F0632DF5A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01CBCC-4CC2-49BD-B155-01E0F4D79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‹Nº›</a:t>
            </a:fld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DC13EF9C-0B5A-4364-91AA-E5DD5B536E54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8F674475-6327-490A-BD7F-084F5C07F2E4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52000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7024287-C9B9-48AC-8E4D-A282DE2F44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6/6/2023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D34C9A2-75A7-4164-B3B8-E6A9D60BA0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BE73CE-2859-4D49-A9EC-26AF3FBDF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‹Nº›</a:t>
            </a:fld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AA5ED585-FEBB-4DAD-84C0-97BEE6C360C3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EF6AC352-A720-4DB3-87CA-A33B0607CA2F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20066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FC812-4DB6-4F98-9404-29C191D3BA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F0855E-0CD6-47DD-B648-4C84C783D7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50082B-17D7-4D61-8AEB-81517D85D2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A70783-FF31-4C4E-9196-EB169B2097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6/6/2023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92E260-747D-40FD-A062-9DD5E6835A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7E50A0-1E05-49C5-88C9-4626775120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‹Nº›</a:t>
            </a:fld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2C155C63-9F58-4422-B669-F97486280671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385DBA62-0EDB-47AA-86C7-90463BC9B308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90133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1D7521-E43D-41D1-B458-26B20DC6DD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2472CF2-2653-4B98-A416-D7A0A860EC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EF87F5-0B10-4AC7-9599-F088C5E796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A07CB7-0520-4D64-B76C-C31AC55783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6/6/2023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EEB226-AD45-45DF-AAB5-5513AE732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E96AEB-9481-4CCE-B110-FEDD334835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‹Nº›</a:t>
            </a:fld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6BA9707F-7BCE-464F-BF45-E216527084EE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BC589723-2CC8-49D1-B4E1-36FECED6A2D7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60755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7EC5685-19F1-49DA-ADE5-D5D32F1659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FC0A4D-22A1-4554-B5DE-887974F4DF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9D5CDC-F2CE-410E-AD13-DDC235C71C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cap="none" spc="0" baseline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82EDB8D0-98ED-4B86-9D5F-E61ADC70144D}" type="datetimeFigureOut">
              <a:rPr lang="en-US" smtClean="0"/>
              <a:pPr/>
              <a:t>6/6/2023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40CD45-794A-4BB0-A427-0CE61AEAF4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cap="none" spc="0" baseline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B3AB91-9588-4071-92D2-364F4A6ED0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cap="none" spc="0" baseline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4854181D-6920-4594-9A5D-6CE56DC9F8B2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2421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75" r:id="rId4"/>
    <p:sldLayoutId id="2147483676" r:id="rId5"/>
    <p:sldLayoutId id="2147483681" r:id="rId6"/>
    <p:sldLayoutId id="2147483677" r:id="rId7"/>
    <p:sldLayoutId id="2147483678" r:id="rId8"/>
    <p:sldLayoutId id="2147483679" r:id="rId9"/>
    <p:sldLayoutId id="2147483680" r:id="rId10"/>
    <p:sldLayoutId id="214748368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23DA7759-3209-4FE2-96D1-4EEDD81E9E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94433" y="2"/>
            <a:ext cx="849328" cy="357668"/>
          </a:xfrm>
          <a:custGeom>
            <a:avLst/>
            <a:gdLst/>
            <a:ahLst/>
            <a:cxnLst/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41460DAD-8769-4C9F-9C8C-BB0443909D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23536" y="5717905"/>
            <a:ext cx="1771609" cy="1140095"/>
          </a:xfrm>
          <a:custGeom>
            <a:avLst/>
            <a:gdLst/>
            <a:ahLst/>
            <a:cxnLst/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37" name="Rectangle 36">
            <a:extLst>
              <a:ext uri="{FF2B5EF4-FFF2-40B4-BE49-F238E27FC236}">
                <a16:creationId xmlns:a16="http://schemas.microsoft.com/office/drawing/2014/main" id="{72D05657-94EE-4B2D-BC1B-A1D0650636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Arc 38">
            <a:extLst>
              <a:ext uri="{FF2B5EF4-FFF2-40B4-BE49-F238E27FC236}">
                <a16:creationId xmlns:a16="http://schemas.microsoft.com/office/drawing/2014/main" id="{7586665A-47B3-4AEE-BC94-15D89FF706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465099" y="486184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55B12BD-C85D-2B0D-F25B-E68EDA8BEBB7}"/>
              </a:ext>
            </a:extLst>
          </p:cNvPr>
          <p:cNvSpPr txBox="1"/>
          <p:nvPr/>
        </p:nvSpPr>
        <p:spPr>
          <a:xfrm>
            <a:off x="4184542" y="174690"/>
            <a:ext cx="736399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INSTRUCCIONES PARA REALIZAR TU ESPACIO DE ACTIVIDADES</a:t>
            </a:r>
          </a:p>
        </p:txBody>
      </p:sp>
      <p:pic>
        <p:nvPicPr>
          <p:cNvPr id="10" name="Imagen 9" descr="Cuadernos y material de oficina">
            <a:extLst>
              <a:ext uri="{FF2B5EF4-FFF2-40B4-BE49-F238E27FC236}">
                <a16:creationId xmlns:a16="http://schemas.microsoft.com/office/drawing/2014/main" id="{60A2DCAF-5220-622F-D35D-AAF349F5442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00" r="1" b="1"/>
          <a:stretch/>
        </p:blipFill>
        <p:spPr>
          <a:xfrm>
            <a:off x="581526" y="258142"/>
            <a:ext cx="3118718" cy="3118718"/>
          </a:xfrm>
          <a:custGeom>
            <a:avLst/>
            <a:gdLst/>
            <a:ahLst/>
            <a:cxnLst/>
            <a:rect l="l" t="t" r="r" b="b"/>
            <a:pathLst>
              <a:path w="2683042" h="2683042">
                <a:moveTo>
                  <a:pt x="102278" y="0"/>
                </a:moveTo>
                <a:lnTo>
                  <a:pt x="2580764" y="0"/>
                </a:lnTo>
                <a:cubicBezTo>
                  <a:pt x="2637251" y="0"/>
                  <a:pt x="2683042" y="45791"/>
                  <a:pt x="2683042" y="102278"/>
                </a:cubicBezTo>
                <a:lnTo>
                  <a:pt x="2683042" y="2580764"/>
                </a:lnTo>
                <a:cubicBezTo>
                  <a:pt x="2683042" y="2637251"/>
                  <a:pt x="2637251" y="2683042"/>
                  <a:pt x="2580764" y="2683042"/>
                </a:cubicBezTo>
                <a:lnTo>
                  <a:pt x="102278" y="2683042"/>
                </a:lnTo>
                <a:cubicBezTo>
                  <a:pt x="45791" y="2683042"/>
                  <a:pt x="0" y="2637251"/>
                  <a:pt x="0" y="2580764"/>
                </a:cubicBezTo>
                <a:lnTo>
                  <a:pt x="0" y="102278"/>
                </a:lnTo>
                <a:cubicBezTo>
                  <a:pt x="0" y="45791"/>
                  <a:pt x="45791" y="0"/>
                  <a:pt x="102278" y="0"/>
                </a:cubicBezTo>
                <a:close/>
              </a:path>
            </a:pathLst>
          </a:custGeom>
        </p:spPr>
      </p:pic>
      <p:pic>
        <p:nvPicPr>
          <p:cNvPr id="4" name="Picture 1" descr="Patrones coloridos en el cielo">
            <a:extLst>
              <a:ext uri="{FF2B5EF4-FFF2-40B4-BE49-F238E27FC236}">
                <a16:creationId xmlns:a16="http://schemas.microsoft.com/office/drawing/2014/main" id="{6B70B5F1-8AB2-0E5E-02CD-02A8DC91EA7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918" r="23334" b="3"/>
          <a:stretch/>
        </p:blipFill>
        <p:spPr>
          <a:xfrm>
            <a:off x="581526" y="3486449"/>
            <a:ext cx="3118718" cy="3118718"/>
          </a:xfrm>
          <a:custGeom>
            <a:avLst/>
            <a:gdLst/>
            <a:ahLst/>
            <a:cxnLst/>
            <a:rect l="l" t="t" r="r" b="b"/>
            <a:pathLst>
              <a:path w="2683042" h="2683042">
                <a:moveTo>
                  <a:pt x="102278" y="0"/>
                </a:moveTo>
                <a:lnTo>
                  <a:pt x="2580764" y="0"/>
                </a:lnTo>
                <a:cubicBezTo>
                  <a:pt x="2637251" y="0"/>
                  <a:pt x="2683042" y="45791"/>
                  <a:pt x="2683042" y="102278"/>
                </a:cubicBezTo>
                <a:lnTo>
                  <a:pt x="2683042" y="2580764"/>
                </a:lnTo>
                <a:cubicBezTo>
                  <a:pt x="2683042" y="2637251"/>
                  <a:pt x="2637251" y="2683042"/>
                  <a:pt x="2580764" y="2683042"/>
                </a:cubicBezTo>
                <a:lnTo>
                  <a:pt x="102278" y="2683042"/>
                </a:lnTo>
                <a:cubicBezTo>
                  <a:pt x="45791" y="2683042"/>
                  <a:pt x="0" y="2637251"/>
                  <a:pt x="0" y="2580764"/>
                </a:cubicBezTo>
                <a:lnTo>
                  <a:pt x="0" y="102278"/>
                </a:lnTo>
                <a:cubicBezTo>
                  <a:pt x="0" y="45791"/>
                  <a:pt x="45791" y="0"/>
                  <a:pt x="102278" y="0"/>
                </a:cubicBezTo>
                <a:close/>
              </a:path>
            </a:pathLst>
          </a:cu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7AEA17DF-E151-1479-D74A-BBC1E90BAAD6}"/>
              </a:ext>
            </a:extLst>
          </p:cNvPr>
          <p:cNvSpPr txBox="1"/>
          <p:nvPr/>
        </p:nvSpPr>
        <p:spPr>
          <a:xfrm>
            <a:off x="4184542" y="1500253"/>
            <a:ext cx="736399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b="1" dirty="0">
                <a:effectLst/>
              </a:rPr>
              <a:t>1. </a:t>
            </a:r>
            <a:r>
              <a:rPr lang="en-US" sz="1400" b="1" dirty="0" err="1">
                <a:effectLst/>
              </a:rPr>
              <a:t>Introducción</a:t>
            </a:r>
            <a:r>
              <a:rPr lang="en-US" sz="1400" b="1" dirty="0">
                <a:effectLst/>
              </a:rPr>
              <a:t> </a:t>
            </a:r>
            <a:r>
              <a:rPr lang="en-US" sz="1400" b="1" dirty="0" err="1">
                <a:effectLst/>
              </a:rPr>
              <a:t>teórica</a:t>
            </a:r>
            <a:r>
              <a:rPr lang="en-US" sz="1400" b="1" dirty="0">
                <a:effectLst/>
              </a:rPr>
              <a:t>: El </a:t>
            </a:r>
            <a:r>
              <a:rPr lang="en-US" sz="1400" b="1" dirty="0" err="1">
                <a:effectLst/>
              </a:rPr>
              <a:t>profesor</a:t>
            </a:r>
            <a:r>
              <a:rPr lang="en-US" sz="1400" b="1" dirty="0">
                <a:effectLst/>
              </a:rPr>
              <a:t> </a:t>
            </a:r>
            <a:r>
              <a:rPr lang="en-US" sz="1400" b="1" dirty="0" err="1">
                <a:effectLst/>
              </a:rPr>
              <a:t>explicará</a:t>
            </a:r>
            <a:r>
              <a:rPr lang="en-US" sz="1400" b="1" dirty="0">
                <a:effectLst/>
              </a:rPr>
              <a:t> </a:t>
            </a:r>
            <a:r>
              <a:rPr lang="en-US" sz="1400" b="1" dirty="0" err="1">
                <a:effectLst/>
              </a:rPr>
              <a:t>los</a:t>
            </a:r>
            <a:r>
              <a:rPr lang="en-US" sz="1400" b="1" dirty="0">
                <a:effectLst/>
              </a:rPr>
              <a:t> </a:t>
            </a:r>
            <a:r>
              <a:rPr lang="en-US" sz="1400" b="1" dirty="0" err="1">
                <a:effectLst/>
              </a:rPr>
              <a:t>conceptos</a:t>
            </a:r>
            <a:r>
              <a:rPr lang="en-US" sz="1400" b="1" dirty="0">
                <a:effectLst/>
              </a:rPr>
              <a:t> </a:t>
            </a:r>
            <a:r>
              <a:rPr lang="en-US" sz="1400" b="1" dirty="0" err="1">
                <a:effectLst/>
              </a:rPr>
              <a:t>básicos</a:t>
            </a:r>
            <a:r>
              <a:rPr lang="en-US" sz="1400" b="1" dirty="0">
                <a:effectLst/>
              </a:rPr>
              <a:t> </a:t>
            </a:r>
            <a:r>
              <a:rPr lang="en-US" sz="1400" b="1" dirty="0" err="1">
                <a:effectLst/>
              </a:rPr>
              <a:t>relacionados</a:t>
            </a:r>
            <a:r>
              <a:rPr lang="en-US" sz="1400" b="1" dirty="0">
                <a:effectLst/>
              </a:rPr>
              <a:t> con la </a:t>
            </a:r>
            <a:r>
              <a:rPr lang="en-US" sz="1400" b="1" dirty="0" err="1">
                <a:effectLst/>
              </a:rPr>
              <a:t>narración</a:t>
            </a:r>
            <a:r>
              <a:rPr lang="en-US" sz="1400" b="1" dirty="0">
                <a:effectLst/>
              </a:rPr>
              <a:t>, </a:t>
            </a:r>
            <a:r>
              <a:rPr lang="en-US" sz="1400" b="1" dirty="0" err="1">
                <a:effectLst/>
              </a:rPr>
              <a:t>presentando</a:t>
            </a:r>
            <a:r>
              <a:rPr lang="en-US" sz="1400" b="1" dirty="0">
                <a:effectLst/>
              </a:rPr>
              <a:t> </a:t>
            </a:r>
            <a:r>
              <a:rPr lang="en-US" sz="1400" b="1" dirty="0" err="1">
                <a:effectLst/>
              </a:rPr>
              <a:t>ejemplos</a:t>
            </a:r>
            <a:r>
              <a:rPr lang="en-US" sz="1400" b="1" dirty="0">
                <a:effectLst/>
              </a:rPr>
              <a:t> de </a:t>
            </a:r>
            <a:r>
              <a:rPr lang="en-US" sz="1400" b="1" dirty="0" err="1">
                <a:effectLst/>
              </a:rPr>
              <a:t>textos</a:t>
            </a:r>
            <a:r>
              <a:rPr lang="en-US" sz="1400" b="1" dirty="0">
                <a:effectLst/>
              </a:rPr>
              <a:t> </a:t>
            </a:r>
            <a:r>
              <a:rPr lang="en-US" sz="1400" b="1" dirty="0" err="1">
                <a:effectLst/>
              </a:rPr>
              <a:t>literarios</a:t>
            </a:r>
            <a:r>
              <a:rPr lang="en-US" sz="1400" b="1" dirty="0">
                <a:effectLst/>
              </a:rPr>
              <a:t> y </a:t>
            </a:r>
            <a:r>
              <a:rPr lang="en-US" sz="1400" b="1" dirty="0" err="1">
                <a:effectLst/>
              </a:rPr>
              <a:t>audiovisuales</a:t>
            </a:r>
            <a:r>
              <a:rPr lang="en-US" sz="1400" b="1" dirty="0">
                <a:effectLst/>
              </a:rPr>
              <a:t> que </a:t>
            </a:r>
            <a:r>
              <a:rPr lang="en-US" sz="1400" b="1" dirty="0" err="1">
                <a:effectLst/>
              </a:rPr>
              <a:t>contengan</a:t>
            </a:r>
            <a:r>
              <a:rPr lang="en-US" sz="1400" b="1" dirty="0">
                <a:effectLst/>
              </a:rPr>
              <a:t> </a:t>
            </a:r>
            <a:r>
              <a:rPr lang="en-US" sz="1400" b="1" dirty="0" err="1">
                <a:effectLst/>
              </a:rPr>
              <a:t>los</a:t>
            </a:r>
            <a:r>
              <a:rPr lang="en-US" sz="1400" b="1" dirty="0">
                <a:effectLst/>
              </a:rPr>
              <a:t> </a:t>
            </a:r>
            <a:r>
              <a:rPr lang="en-US" sz="1400" b="1" dirty="0" err="1">
                <a:effectLst/>
              </a:rPr>
              <a:t>elementos</a:t>
            </a:r>
            <a:r>
              <a:rPr lang="en-US" sz="1400" b="1" dirty="0">
                <a:effectLst/>
              </a:rPr>
              <a:t> de la </a:t>
            </a:r>
            <a:r>
              <a:rPr lang="en-US" sz="1400" b="1" dirty="0" err="1">
                <a:effectLst/>
              </a:rPr>
              <a:t>narración</a:t>
            </a:r>
            <a:r>
              <a:rPr lang="en-US" sz="1400" b="1" dirty="0">
                <a:effectLst/>
              </a:rPr>
              <a:t>.</a:t>
            </a:r>
          </a:p>
          <a:p>
            <a:pPr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400" b="1" dirty="0">
              <a:effectLst/>
            </a:endParaRPr>
          </a:p>
          <a:p>
            <a:pPr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b="1" dirty="0">
                <a:effectLst/>
              </a:rPr>
              <a:t>2. </a:t>
            </a:r>
            <a:r>
              <a:rPr lang="en-US" sz="1400" b="1" dirty="0" err="1">
                <a:effectLst/>
              </a:rPr>
              <a:t>Análisis</a:t>
            </a:r>
            <a:r>
              <a:rPr lang="en-US" sz="1400" b="1" dirty="0">
                <a:effectLst/>
              </a:rPr>
              <a:t> de </a:t>
            </a:r>
            <a:r>
              <a:rPr lang="en-US" sz="1400" b="1" dirty="0" err="1">
                <a:effectLst/>
              </a:rPr>
              <a:t>textos</a:t>
            </a:r>
            <a:r>
              <a:rPr lang="en-US" sz="1400" b="1" dirty="0">
                <a:effectLst/>
              </a:rPr>
              <a:t>: Los </a:t>
            </a:r>
            <a:r>
              <a:rPr lang="en-US" sz="1400" b="1" dirty="0" err="1">
                <a:effectLst/>
              </a:rPr>
              <a:t>estudiantes</a:t>
            </a:r>
            <a:r>
              <a:rPr lang="en-US" sz="1400" b="1" dirty="0">
                <a:effectLst/>
              </a:rPr>
              <a:t> </a:t>
            </a:r>
            <a:r>
              <a:rPr lang="en-US" sz="1400" b="1" dirty="0" err="1">
                <a:effectLst/>
              </a:rPr>
              <a:t>analizarán</a:t>
            </a:r>
            <a:r>
              <a:rPr lang="en-US" sz="1400" b="1" dirty="0">
                <a:effectLst/>
              </a:rPr>
              <a:t> </a:t>
            </a:r>
            <a:r>
              <a:rPr lang="en-US" sz="1400" b="1" dirty="0" err="1">
                <a:effectLst/>
              </a:rPr>
              <a:t>diferentes</a:t>
            </a:r>
            <a:r>
              <a:rPr lang="en-US" sz="1400" b="1" dirty="0">
                <a:effectLst/>
              </a:rPr>
              <a:t> </a:t>
            </a:r>
            <a:r>
              <a:rPr lang="en-US" sz="1400" b="1" dirty="0" err="1">
                <a:effectLst/>
              </a:rPr>
              <a:t>textos</a:t>
            </a:r>
            <a:r>
              <a:rPr lang="en-US" sz="1400" b="1" dirty="0">
                <a:effectLst/>
              </a:rPr>
              <a:t> </a:t>
            </a:r>
            <a:r>
              <a:rPr lang="en-US" sz="1400" b="1" dirty="0" err="1">
                <a:effectLst/>
              </a:rPr>
              <a:t>narrativos</a:t>
            </a:r>
            <a:r>
              <a:rPr lang="en-US" sz="1400" b="1" dirty="0">
                <a:effectLst/>
              </a:rPr>
              <a:t>, </a:t>
            </a:r>
            <a:r>
              <a:rPr lang="en-US" sz="1400" b="1" dirty="0" err="1">
                <a:effectLst/>
              </a:rPr>
              <a:t>identificando</a:t>
            </a:r>
            <a:r>
              <a:rPr lang="en-US" sz="1400" b="1" dirty="0">
                <a:effectLst/>
              </a:rPr>
              <a:t> y </a:t>
            </a:r>
            <a:r>
              <a:rPr lang="en-US" sz="1400" b="1" dirty="0" err="1">
                <a:effectLst/>
              </a:rPr>
              <a:t>discutiendo</a:t>
            </a:r>
            <a:r>
              <a:rPr lang="en-US" sz="1400" b="1" dirty="0">
                <a:effectLst/>
              </a:rPr>
              <a:t> </a:t>
            </a:r>
            <a:r>
              <a:rPr lang="en-US" sz="1400" b="1" dirty="0" err="1">
                <a:effectLst/>
              </a:rPr>
              <a:t>los</a:t>
            </a:r>
            <a:r>
              <a:rPr lang="en-US" sz="1400" b="1" dirty="0">
                <a:effectLst/>
              </a:rPr>
              <a:t> </a:t>
            </a:r>
            <a:r>
              <a:rPr lang="en-US" sz="1400" b="1" dirty="0" err="1">
                <a:effectLst/>
              </a:rPr>
              <a:t>elementos</a:t>
            </a:r>
            <a:r>
              <a:rPr lang="en-US" sz="1400" b="1" dirty="0">
                <a:effectLst/>
              </a:rPr>
              <a:t> </a:t>
            </a:r>
            <a:r>
              <a:rPr lang="en-US" sz="1400" b="1" dirty="0" err="1">
                <a:effectLst/>
              </a:rPr>
              <a:t>presentes</a:t>
            </a:r>
            <a:r>
              <a:rPr lang="en-US" sz="1400" b="1" dirty="0">
                <a:effectLst/>
              </a:rPr>
              <a:t> </a:t>
            </a:r>
            <a:r>
              <a:rPr lang="en-US" sz="1400" b="1" dirty="0" err="1">
                <a:effectLst/>
              </a:rPr>
              <a:t>en</a:t>
            </a:r>
            <a:r>
              <a:rPr lang="en-US" sz="1400" b="1" dirty="0">
                <a:effectLst/>
              </a:rPr>
              <a:t> </a:t>
            </a:r>
            <a:r>
              <a:rPr lang="en-US" sz="1400" b="1" dirty="0" err="1">
                <a:effectLst/>
              </a:rPr>
              <a:t>cada</a:t>
            </a:r>
            <a:r>
              <a:rPr lang="en-US" sz="1400" b="1" dirty="0">
                <a:effectLst/>
              </a:rPr>
              <a:t> uno. Se </a:t>
            </a:r>
            <a:r>
              <a:rPr lang="en-US" sz="1400" b="1" dirty="0" err="1">
                <a:effectLst/>
              </a:rPr>
              <a:t>fomentará</a:t>
            </a:r>
            <a:r>
              <a:rPr lang="en-US" sz="1400" b="1" dirty="0">
                <a:effectLst/>
              </a:rPr>
              <a:t> la </a:t>
            </a:r>
            <a:r>
              <a:rPr lang="en-US" sz="1400" b="1" dirty="0" err="1">
                <a:effectLst/>
              </a:rPr>
              <a:t>participación</a:t>
            </a:r>
            <a:r>
              <a:rPr lang="en-US" sz="1400" b="1" dirty="0">
                <a:effectLst/>
              </a:rPr>
              <a:t> </a:t>
            </a:r>
            <a:r>
              <a:rPr lang="en-US" sz="1400" b="1" dirty="0" err="1">
                <a:effectLst/>
              </a:rPr>
              <a:t>activa</a:t>
            </a:r>
            <a:r>
              <a:rPr lang="en-US" sz="1400" b="1" dirty="0">
                <a:effectLst/>
              </a:rPr>
              <a:t> y </a:t>
            </a:r>
            <a:r>
              <a:rPr lang="en-US" sz="1400" b="1" dirty="0" err="1">
                <a:effectLst/>
              </a:rPr>
              <a:t>el</a:t>
            </a:r>
            <a:r>
              <a:rPr lang="en-US" sz="1400" b="1" dirty="0">
                <a:effectLst/>
              </a:rPr>
              <a:t> </a:t>
            </a:r>
            <a:r>
              <a:rPr lang="en-US" sz="1400" b="1" dirty="0" err="1">
                <a:effectLst/>
              </a:rPr>
              <a:t>intercambio</a:t>
            </a:r>
            <a:r>
              <a:rPr lang="en-US" sz="1400" b="1" dirty="0">
                <a:effectLst/>
              </a:rPr>
              <a:t> de ideas </a:t>
            </a:r>
            <a:r>
              <a:rPr lang="en-US" sz="1400" b="1" dirty="0" err="1">
                <a:effectLst/>
              </a:rPr>
              <a:t>en</a:t>
            </a:r>
            <a:r>
              <a:rPr lang="en-US" sz="1400" b="1" dirty="0">
                <a:effectLst/>
              </a:rPr>
              <a:t> </a:t>
            </a:r>
            <a:r>
              <a:rPr lang="en-US" sz="1400" b="1" dirty="0" err="1">
                <a:effectLst/>
              </a:rPr>
              <a:t>grupos</a:t>
            </a:r>
            <a:r>
              <a:rPr lang="en-US" sz="1400" b="1" dirty="0">
                <a:effectLst/>
              </a:rPr>
              <a:t> </a:t>
            </a:r>
            <a:r>
              <a:rPr lang="en-US" sz="1400" b="1" dirty="0" err="1">
                <a:effectLst/>
              </a:rPr>
              <a:t>pequeños</a:t>
            </a:r>
            <a:r>
              <a:rPr lang="en-US" sz="1400" b="1" dirty="0">
                <a:effectLst/>
              </a:rPr>
              <a:t>.</a:t>
            </a:r>
          </a:p>
          <a:p>
            <a:pPr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400" b="1" dirty="0">
              <a:effectLst/>
            </a:endParaRPr>
          </a:p>
          <a:p>
            <a:pPr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b="1" dirty="0">
                <a:effectLst/>
              </a:rPr>
              <a:t>3. </a:t>
            </a:r>
            <a:r>
              <a:rPr lang="en-US" sz="1400" b="1" dirty="0" err="1">
                <a:effectLst/>
              </a:rPr>
              <a:t>Creación</a:t>
            </a:r>
            <a:r>
              <a:rPr lang="en-US" sz="1400" b="1" dirty="0">
                <a:effectLst/>
              </a:rPr>
              <a:t> de </a:t>
            </a:r>
            <a:r>
              <a:rPr lang="en-US" sz="1400" b="1" dirty="0" err="1">
                <a:effectLst/>
              </a:rPr>
              <a:t>narraciones</a:t>
            </a:r>
            <a:r>
              <a:rPr lang="en-US" sz="1400" b="1" dirty="0">
                <a:effectLst/>
              </a:rPr>
              <a:t>: Los </a:t>
            </a:r>
            <a:r>
              <a:rPr lang="en-US" sz="1400" b="1" dirty="0" err="1">
                <a:effectLst/>
              </a:rPr>
              <a:t>estudiantes</a:t>
            </a:r>
            <a:r>
              <a:rPr lang="en-US" sz="1400" b="1" dirty="0">
                <a:effectLst/>
              </a:rPr>
              <a:t> </a:t>
            </a:r>
            <a:r>
              <a:rPr lang="en-US" sz="1400" b="1" dirty="0" err="1">
                <a:effectLst/>
              </a:rPr>
              <a:t>realizarán</a:t>
            </a:r>
            <a:r>
              <a:rPr lang="en-US" sz="1400" b="1" dirty="0">
                <a:effectLst/>
              </a:rPr>
              <a:t> </a:t>
            </a:r>
            <a:r>
              <a:rPr lang="en-US" sz="1400" b="1" dirty="0" err="1">
                <a:effectLst/>
              </a:rPr>
              <a:t>ejercicios</a:t>
            </a:r>
            <a:r>
              <a:rPr lang="en-US" sz="1400" b="1" dirty="0">
                <a:effectLst/>
              </a:rPr>
              <a:t> de </a:t>
            </a:r>
            <a:r>
              <a:rPr lang="en-US" sz="1400" b="1" dirty="0" err="1">
                <a:effectLst/>
              </a:rPr>
              <a:t>escritura</a:t>
            </a:r>
            <a:r>
              <a:rPr lang="en-US" sz="1400" b="1" dirty="0">
                <a:effectLst/>
              </a:rPr>
              <a:t> </a:t>
            </a:r>
            <a:r>
              <a:rPr lang="en-US" sz="1400" b="1" dirty="0" err="1">
                <a:effectLst/>
              </a:rPr>
              <a:t>creativa</a:t>
            </a:r>
            <a:r>
              <a:rPr lang="en-US" sz="1400" b="1" dirty="0">
                <a:effectLst/>
              </a:rPr>
              <a:t>, </a:t>
            </a:r>
            <a:r>
              <a:rPr lang="en-US" sz="1400" b="1" dirty="0" err="1">
                <a:effectLst/>
              </a:rPr>
              <a:t>donde</a:t>
            </a:r>
            <a:r>
              <a:rPr lang="en-US" sz="1400" b="1" dirty="0">
                <a:effectLst/>
              </a:rPr>
              <a:t> </a:t>
            </a:r>
            <a:r>
              <a:rPr lang="en-US" sz="1400" b="1" dirty="0" err="1">
                <a:effectLst/>
              </a:rPr>
              <a:t>deberán</a:t>
            </a:r>
            <a:r>
              <a:rPr lang="en-US" sz="1400" b="1" dirty="0">
                <a:effectLst/>
              </a:rPr>
              <a:t> </a:t>
            </a:r>
            <a:r>
              <a:rPr lang="en-US" sz="1400" b="1" dirty="0" err="1">
                <a:effectLst/>
              </a:rPr>
              <a:t>aplicar</a:t>
            </a:r>
            <a:r>
              <a:rPr lang="en-US" sz="1400" b="1" dirty="0">
                <a:effectLst/>
              </a:rPr>
              <a:t> </a:t>
            </a:r>
            <a:r>
              <a:rPr lang="en-US" sz="1400" b="1" dirty="0" err="1">
                <a:effectLst/>
              </a:rPr>
              <a:t>los</a:t>
            </a:r>
            <a:r>
              <a:rPr lang="en-US" sz="1400" b="1" dirty="0">
                <a:effectLst/>
              </a:rPr>
              <a:t> </a:t>
            </a:r>
            <a:r>
              <a:rPr lang="en-US" sz="1400" b="1" dirty="0" err="1">
                <a:effectLst/>
              </a:rPr>
              <a:t>elementos</a:t>
            </a:r>
            <a:r>
              <a:rPr lang="en-US" sz="1400" b="1" dirty="0">
                <a:effectLst/>
              </a:rPr>
              <a:t> de la </a:t>
            </a:r>
            <a:r>
              <a:rPr lang="en-US" sz="1400" b="1" dirty="0" err="1">
                <a:effectLst/>
              </a:rPr>
              <a:t>narración</a:t>
            </a:r>
            <a:r>
              <a:rPr lang="en-US" sz="1400" b="1" dirty="0">
                <a:effectLst/>
              </a:rPr>
              <a:t> para </a:t>
            </a:r>
            <a:r>
              <a:rPr lang="en-US" sz="1400" b="1" dirty="0" err="1">
                <a:effectLst/>
              </a:rPr>
              <a:t>crear</a:t>
            </a:r>
            <a:r>
              <a:rPr lang="en-US" sz="1400" b="1" dirty="0">
                <a:effectLst/>
              </a:rPr>
              <a:t> sus </a:t>
            </a:r>
            <a:r>
              <a:rPr lang="en-US" sz="1400" b="1" dirty="0" err="1">
                <a:effectLst/>
              </a:rPr>
              <a:t>propias</a:t>
            </a:r>
            <a:r>
              <a:rPr lang="en-US" sz="1400" b="1" dirty="0">
                <a:effectLst/>
              </a:rPr>
              <a:t> </a:t>
            </a:r>
            <a:r>
              <a:rPr lang="en-US" sz="1400" b="1" dirty="0" err="1">
                <a:effectLst/>
              </a:rPr>
              <a:t>historias</a:t>
            </a:r>
            <a:r>
              <a:rPr lang="en-US" sz="1400" b="1" dirty="0">
                <a:effectLst/>
              </a:rPr>
              <a:t>. Se les </a:t>
            </a:r>
            <a:r>
              <a:rPr lang="en-US" sz="1400" b="1" dirty="0" err="1">
                <a:effectLst/>
              </a:rPr>
              <a:t>proporcionará</a:t>
            </a:r>
            <a:r>
              <a:rPr lang="en-US" sz="1400" b="1" dirty="0">
                <a:effectLst/>
              </a:rPr>
              <a:t> </a:t>
            </a:r>
            <a:r>
              <a:rPr lang="en-US" sz="1400" b="1" dirty="0" err="1">
                <a:effectLst/>
              </a:rPr>
              <a:t>retroalimentación</a:t>
            </a:r>
            <a:r>
              <a:rPr lang="en-US" sz="1400" b="1" dirty="0">
                <a:effectLst/>
              </a:rPr>
              <a:t> </a:t>
            </a:r>
            <a:r>
              <a:rPr lang="en-US" sz="1400" b="1" dirty="0" err="1">
                <a:effectLst/>
              </a:rPr>
              <a:t>individualizada</a:t>
            </a:r>
            <a:r>
              <a:rPr lang="en-US" sz="1400" b="1" dirty="0">
                <a:effectLst/>
              </a:rPr>
              <a:t> para </a:t>
            </a:r>
            <a:r>
              <a:rPr lang="en-US" sz="1400" b="1" dirty="0" err="1">
                <a:effectLst/>
              </a:rPr>
              <a:t>mejorar</a:t>
            </a:r>
            <a:r>
              <a:rPr lang="en-US" sz="1400" b="1" dirty="0">
                <a:effectLst/>
              </a:rPr>
              <a:t> sus </a:t>
            </a:r>
            <a:r>
              <a:rPr lang="en-US" sz="1400" b="1" dirty="0" err="1">
                <a:effectLst/>
              </a:rPr>
              <a:t>habilidades</a:t>
            </a:r>
            <a:r>
              <a:rPr lang="en-US" sz="1400" b="1" dirty="0">
                <a:effectLst/>
              </a:rPr>
              <a:t> </a:t>
            </a:r>
            <a:r>
              <a:rPr lang="en-US" sz="1400" b="1" dirty="0" err="1">
                <a:effectLst/>
              </a:rPr>
              <a:t>narrativas</a:t>
            </a:r>
            <a:r>
              <a:rPr lang="en-US" sz="1400" b="1" dirty="0">
                <a:effectLst/>
              </a:rPr>
              <a:t>.</a:t>
            </a:r>
          </a:p>
          <a:p>
            <a:pPr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400" b="1" dirty="0">
              <a:effectLst/>
            </a:endParaRPr>
          </a:p>
          <a:p>
            <a:pPr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b="1" dirty="0">
                <a:effectLst/>
              </a:rPr>
              <a:t>4. </a:t>
            </a:r>
            <a:r>
              <a:rPr lang="en-US" sz="1400" b="1" dirty="0" err="1">
                <a:effectLst/>
              </a:rPr>
              <a:t>Lectura</a:t>
            </a:r>
            <a:r>
              <a:rPr lang="en-US" sz="1400" b="1" dirty="0">
                <a:effectLst/>
              </a:rPr>
              <a:t> y </a:t>
            </a:r>
            <a:r>
              <a:rPr lang="en-US" sz="1400" b="1" dirty="0" err="1">
                <a:effectLst/>
              </a:rPr>
              <a:t>reflexión</a:t>
            </a:r>
            <a:r>
              <a:rPr lang="en-US" sz="1400" b="1" dirty="0">
                <a:effectLst/>
              </a:rPr>
              <a:t>: Los </a:t>
            </a:r>
            <a:r>
              <a:rPr lang="en-US" sz="1400" b="1" dirty="0" err="1">
                <a:effectLst/>
              </a:rPr>
              <a:t>estudiantes</a:t>
            </a:r>
            <a:r>
              <a:rPr lang="en-US" sz="1400" b="1" dirty="0">
                <a:effectLst/>
              </a:rPr>
              <a:t> </a:t>
            </a:r>
            <a:r>
              <a:rPr lang="en-US" sz="1400" b="1" dirty="0" err="1">
                <a:effectLst/>
              </a:rPr>
              <a:t>leerán</a:t>
            </a:r>
            <a:r>
              <a:rPr lang="en-US" sz="1400" b="1" dirty="0">
                <a:effectLst/>
              </a:rPr>
              <a:t> </a:t>
            </a:r>
            <a:r>
              <a:rPr lang="en-US" sz="1400" b="1" dirty="0" err="1">
                <a:effectLst/>
              </a:rPr>
              <a:t>textos</a:t>
            </a:r>
            <a:r>
              <a:rPr lang="en-US" sz="1400" b="1" dirty="0">
                <a:effectLst/>
              </a:rPr>
              <a:t> </a:t>
            </a:r>
            <a:r>
              <a:rPr lang="en-US" sz="1400" b="1" dirty="0" err="1">
                <a:effectLst/>
              </a:rPr>
              <a:t>narrativos</a:t>
            </a:r>
            <a:r>
              <a:rPr lang="en-US" sz="1400" b="1" dirty="0">
                <a:effectLst/>
              </a:rPr>
              <a:t> </a:t>
            </a:r>
            <a:r>
              <a:rPr lang="en-US" sz="1400" b="1" dirty="0" err="1">
                <a:effectLst/>
              </a:rPr>
              <a:t>seleccionados</a:t>
            </a:r>
            <a:r>
              <a:rPr lang="en-US" sz="1400" b="1" dirty="0">
                <a:effectLst/>
              </a:rPr>
              <a:t>, </a:t>
            </a:r>
            <a:r>
              <a:rPr lang="en-US" sz="1400" b="1" dirty="0" err="1">
                <a:effectLst/>
              </a:rPr>
              <a:t>analizando</a:t>
            </a:r>
            <a:r>
              <a:rPr lang="en-US" sz="1400" b="1" dirty="0">
                <a:effectLst/>
              </a:rPr>
              <a:t> </a:t>
            </a:r>
            <a:r>
              <a:rPr lang="en-US" sz="1400" b="1" dirty="0" err="1">
                <a:effectLst/>
              </a:rPr>
              <a:t>su</a:t>
            </a:r>
            <a:r>
              <a:rPr lang="en-US" sz="1400" b="1" dirty="0">
                <a:effectLst/>
              </a:rPr>
              <a:t> </a:t>
            </a:r>
            <a:r>
              <a:rPr lang="en-US" sz="1400" b="1" dirty="0" err="1">
                <a:effectLst/>
              </a:rPr>
              <a:t>estructura</a:t>
            </a:r>
            <a:r>
              <a:rPr lang="en-US" sz="1400" b="1" dirty="0">
                <a:effectLst/>
              </a:rPr>
              <a:t> y </a:t>
            </a:r>
            <a:r>
              <a:rPr lang="en-US" sz="1400" b="1" dirty="0" err="1">
                <a:effectLst/>
              </a:rPr>
              <a:t>los</a:t>
            </a:r>
            <a:r>
              <a:rPr lang="en-US" sz="1400" b="1" dirty="0">
                <a:effectLst/>
              </a:rPr>
              <a:t> </a:t>
            </a:r>
            <a:r>
              <a:rPr lang="en-US" sz="1400" b="1" dirty="0" err="1">
                <a:effectLst/>
              </a:rPr>
              <a:t>elementos</a:t>
            </a:r>
            <a:r>
              <a:rPr lang="en-US" sz="1400" b="1" dirty="0">
                <a:effectLst/>
              </a:rPr>
              <a:t> de la </a:t>
            </a:r>
            <a:r>
              <a:rPr lang="en-US" sz="1400" b="1" dirty="0" err="1">
                <a:effectLst/>
              </a:rPr>
              <a:t>narración</a:t>
            </a:r>
            <a:r>
              <a:rPr lang="en-US" sz="1400" b="1" dirty="0">
                <a:effectLst/>
              </a:rPr>
              <a:t> </a:t>
            </a:r>
            <a:r>
              <a:rPr lang="en-US" sz="1400" b="1" dirty="0" err="1">
                <a:effectLst/>
              </a:rPr>
              <a:t>presentes</a:t>
            </a:r>
            <a:r>
              <a:rPr lang="en-US" sz="1400" b="1" dirty="0">
                <a:effectLst/>
              </a:rPr>
              <a:t> </a:t>
            </a:r>
            <a:r>
              <a:rPr lang="en-US" sz="1400" b="1" dirty="0" err="1">
                <a:effectLst/>
              </a:rPr>
              <a:t>en</a:t>
            </a:r>
            <a:r>
              <a:rPr lang="en-US" sz="1400" b="1" dirty="0">
                <a:effectLst/>
              </a:rPr>
              <a:t> </a:t>
            </a:r>
            <a:r>
              <a:rPr lang="en-US" sz="1400" b="1" dirty="0" err="1">
                <a:effectLst/>
              </a:rPr>
              <a:t>ellos</a:t>
            </a:r>
            <a:r>
              <a:rPr lang="en-US" sz="1400" b="1" dirty="0">
                <a:effectLst/>
              </a:rPr>
              <a:t>. Se </a:t>
            </a:r>
            <a:r>
              <a:rPr lang="en-US" sz="1400" b="1" dirty="0" err="1">
                <a:effectLst/>
              </a:rPr>
              <a:t>realizarán</a:t>
            </a:r>
            <a:r>
              <a:rPr lang="en-US" sz="1400" b="1" dirty="0">
                <a:effectLst/>
              </a:rPr>
              <a:t> debates y </a:t>
            </a:r>
            <a:r>
              <a:rPr lang="en-US" sz="1400" b="1" dirty="0" err="1">
                <a:effectLst/>
              </a:rPr>
              <a:t>discusiones</a:t>
            </a:r>
            <a:r>
              <a:rPr lang="en-US" sz="1400" b="1" dirty="0">
                <a:effectLst/>
              </a:rPr>
              <a:t> </a:t>
            </a:r>
            <a:r>
              <a:rPr lang="en-US" sz="1400" b="1" dirty="0" err="1">
                <a:effectLst/>
              </a:rPr>
              <a:t>grupales</a:t>
            </a:r>
            <a:r>
              <a:rPr lang="en-US" sz="1400" b="1" dirty="0">
                <a:effectLst/>
              </a:rPr>
              <a:t> </a:t>
            </a:r>
            <a:r>
              <a:rPr lang="en-US" sz="1400" b="1" dirty="0" err="1">
                <a:effectLst/>
              </a:rPr>
              <a:t>sobre</a:t>
            </a:r>
            <a:r>
              <a:rPr lang="en-US" sz="1400" b="1" dirty="0">
                <a:effectLst/>
              </a:rPr>
              <a:t> las </a:t>
            </a:r>
            <a:r>
              <a:rPr lang="en-US" sz="1400" b="1" dirty="0" err="1">
                <a:effectLst/>
              </a:rPr>
              <a:t>temáticas</a:t>
            </a:r>
            <a:r>
              <a:rPr lang="en-US" sz="1400" b="1" dirty="0">
                <a:effectLst/>
              </a:rPr>
              <a:t> </a:t>
            </a:r>
            <a:r>
              <a:rPr lang="en-US" sz="1400" b="1" dirty="0" err="1">
                <a:effectLst/>
              </a:rPr>
              <a:t>abordadas</a:t>
            </a:r>
            <a:r>
              <a:rPr lang="en-US" sz="1400" b="1" dirty="0">
                <a:effectLst/>
              </a:rPr>
              <a:t> y la </a:t>
            </a:r>
            <a:r>
              <a:rPr lang="en-US" sz="1400" b="1" dirty="0" err="1">
                <a:effectLst/>
              </a:rPr>
              <a:t>intención</a:t>
            </a:r>
            <a:r>
              <a:rPr lang="en-US" sz="1400" b="1" dirty="0">
                <a:effectLst/>
              </a:rPr>
              <a:t> del </a:t>
            </a:r>
            <a:r>
              <a:rPr lang="en-US" sz="1400" b="1" dirty="0" err="1">
                <a:effectLst/>
              </a:rPr>
              <a:t>autor</a:t>
            </a:r>
            <a:r>
              <a:rPr lang="en-US" sz="1400" b="1" dirty="0">
                <a:effectLst/>
              </a:rPr>
              <a:t>.</a:t>
            </a:r>
          </a:p>
          <a:p>
            <a:pPr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400" b="1" dirty="0">
              <a:effectLst/>
            </a:endParaRPr>
          </a:p>
          <a:p>
            <a:pPr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b="1" dirty="0">
                <a:effectLst/>
              </a:rPr>
              <a:t>5. </a:t>
            </a:r>
            <a:r>
              <a:rPr lang="en-US" sz="1400" b="1" dirty="0" err="1">
                <a:effectLst/>
              </a:rPr>
              <a:t>Uso</a:t>
            </a:r>
            <a:r>
              <a:rPr lang="en-US" sz="1400" b="1" dirty="0">
                <a:effectLst/>
              </a:rPr>
              <a:t> de </a:t>
            </a:r>
            <a:r>
              <a:rPr lang="en-US" sz="1400" b="1" dirty="0" err="1">
                <a:effectLst/>
              </a:rPr>
              <a:t>herramientas</a:t>
            </a:r>
            <a:r>
              <a:rPr lang="en-US" sz="1400" b="1" dirty="0">
                <a:effectLst/>
              </a:rPr>
              <a:t> </a:t>
            </a:r>
            <a:r>
              <a:rPr lang="en-US" sz="1400" b="1" dirty="0" err="1">
                <a:effectLst/>
              </a:rPr>
              <a:t>digitales</a:t>
            </a:r>
            <a:r>
              <a:rPr lang="en-US" sz="1400" b="1" dirty="0">
                <a:effectLst/>
              </a:rPr>
              <a:t>: Los </a:t>
            </a:r>
            <a:r>
              <a:rPr lang="en-US" sz="1400" b="1" dirty="0" err="1">
                <a:effectLst/>
              </a:rPr>
              <a:t>estudiantes</a:t>
            </a:r>
            <a:r>
              <a:rPr lang="en-US" sz="1400" b="1" dirty="0">
                <a:effectLst/>
              </a:rPr>
              <a:t> </a:t>
            </a:r>
            <a:r>
              <a:rPr lang="en-US" sz="1400" b="1" dirty="0" err="1">
                <a:effectLst/>
              </a:rPr>
              <a:t>utilizarán</a:t>
            </a:r>
            <a:r>
              <a:rPr lang="en-US" sz="1400" b="1" dirty="0">
                <a:effectLst/>
              </a:rPr>
              <a:t> </a:t>
            </a:r>
            <a:r>
              <a:rPr lang="en-US" sz="1400" b="1" dirty="0" err="1">
                <a:effectLst/>
              </a:rPr>
              <a:t>recursos</a:t>
            </a:r>
            <a:r>
              <a:rPr lang="en-US" sz="1400" b="1" dirty="0">
                <a:effectLst/>
              </a:rPr>
              <a:t> </a:t>
            </a:r>
            <a:r>
              <a:rPr lang="en-US" sz="1400" b="1" dirty="0" err="1">
                <a:effectLst/>
              </a:rPr>
              <a:t>digitales</a:t>
            </a:r>
            <a:r>
              <a:rPr lang="en-US" sz="1400" b="1" dirty="0">
                <a:effectLst/>
              </a:rPr>
              <a:t>, </a:t>
            </a:r>
            <a:r>
              <a:rPr lang="en-US" sz="1400" b="1" dirty="0" err="1">
                <a:effectLst/>
              </a:rPr>
              <a:t>como</a:t>
            </a:r>
            <a:r>
              <a:rPr lang="en-US" sz="1400" b="1" dirty="0">
                <a:effectLst/>
              </a:rPr>
              <a:t> </a:t>
            </a:r>
            <a:r>
              <a:rPr lang="en-US" sz="1400" b="1" dirty="0" err="1">
                <a:effectLst/>
              </a:rPr>
              <a:t>páginas</a:t>
            </a:r>
            <a:r>
              <a:rPr lang="en-US" sz="1400" b="1" dirty="0">
                <a:effectLst/>
              </a:rPr>
              <a:t> web y </a:t>
            </a:r>
            <a:r>
              <a:rPr lang="en-US" sz="1400" b="1" dirty="0" err="1">
                <a:effectLst/>
              </a:rPr>
              <a:t>aplicaciones</a:t>
            </a:r>
            <a:r>
              <a:rPr lang="en-US" sz="1400" b="1" dirty="0">
                <a:effectLst/>
              </a:rPr>
              <a:t>, para </a:t>
            </a:r>
            <a:r>
              <a:rPr lang="en-US" sz="1400" b="1" dirty="0" err="1">
                <a:effectLst/>
              </a:rPr>
              <a:t>investigar</a:t>
            </a:r>
            <a:r>
              <a:rPr lang="en-US" sz="1400" b="1" dirty="0">
                <a:effectLst/>
              </a:rPr>
              <a:t> y </a:t>
            </a:r>
            <a:r>
              <a:rPr lang="en-US" sz="1400" b="1" dirty="0" err="1">
                <a:effectLst/>
              </a:rPr>
              <a:t>recopilar</a:t>
            </a:r>
            <a:r>
              <a:rPr lang="en-US" sz="1400" b="1" dirty="0">
                <a:effectLst/>
              </a:rPr>
              <a:t> </a:t>
            </a:r>
            <a:r>
              <a:rPr lang="en-US" sz="1400" b="1" dirty="0" err="1">
                <a:effectLst/>
              </a:rPr>
              <a:t>información</a:t>
            </a:r>
            <a:r>
              <a:rPr lang="en-US" sz="1400" b="1" dirty="0">
                <a:effectLst/>
              </a:rPr>
              <a:t> </a:t>
            </a:r>
            <a:r>
              <a:rPr lang="en-US" sz="1400" b="1" dirty="0" err="1">
                <a:effectLst/>
              </a:rPr>
              <a:t>sobre</a:t>
            </a:r>
            <a:r>
              <a:rPr lang="en-US" sz="1400" b="1" dirty="0">
                <a:effectLst/>
              </a:rPr>
              <a:t> la </a:t>
            </a:r>
            <a:r>
              <a:rPr lang="en-US" sz="1400" b="1" dirty="0" err="1">
                <a:effectLst/>
              </a:rPr>
              <a:t>narración</a:t>
            </a:r>
            <a:r>
              <a:rPr lang="en-US" sz="1400" b="1" dirty="0">
                <a:effectLst/>
              </a:rPr>
              <a:t> y sus </a:t>
            </a:r>
            <a:r>
              <a:rPr lang="en-US" sz="1400" b="1" dirty="0" err="1">
                <a:effectLst/>
              </a:rPr>
              <a:t>elementos</a:t>
            </a:r>
            <a:r>
              <a:rPr lang="en-US" sz="1400" b="1" dirty="0">
                <a:effectLst/>
              </a:rPr>
              <a:t>. </a:t>
            </a:r>
            <a:r>
              <a:rPr lang="en-US" sz="1400" b="1" dirty="0" err="1">
                <a:effectLst/>
              </a:rPr>
              <a:t>Además</a:t>
            </a:r>
            <a:r>
              <a:rPr lang="en-US" sz="1400" b="1" dirty="0">
                <a:effectLst/>
              </a:rPr>
              <a:t>, </a:t>
            </a:r>
            <a:r>
              <a:rPr lang="en-US" sz="1400" b="1" dirty="0" err="1">
                <a:effectLst/>
              </a:rPr>
              <a:t>podrán</a:t>
            </a:r>
            <a:r>
              <a:rPr lang="en-US" sz="1400" b="1" dirty="0">
                <a:effectLst/>
              </a:rPr>
              <a:t> </a:t>
            </a:r>
            <a:r>
              <a:rPr lang="en-US" sz="1400" b="1" dirty="0" err="1">
                <a:effectLst/>
              </a:rPr>
              <a:t>utilizar</a:t>
            </a:r>
            <a:r>
              <a:rPr lang="en-US" sz="1400" b="1" dirty="0">
                <a:effectLst/>
              </a:rPr>
              <a:t> </a:t>
            </a:r>
            <a:r>
              <a:rPr lang="en-US" sz="1400" b="1" dirty="0" err="1">
                <a:effectLst/>
              </a:rPr>
              <a:t>herramientas</a:t>
            </a:r>
            <a:r>
              <a:rPr lang="en-US" sz="1400" b="1" dirty="0">
                <a:effectLst/>
              </a:rPr>
              <a:t> </a:t>
            </a:r>
            <a:r>
              <a:rPr lang="en-US" sz="1400" b="1" dirty="0" err="1">
                <a:effectLst/>
              </a:rPr>
              <a:t>digitales</a:t>
            </a:r>
            <a:r>
              <a:rPr lang="en-US" sz="1400" b="1" dirty="0">
                <a:effectLst/>
              </a:rPr>
              <a:t> para </a:t>
            </a:r>
            <a:r>
              <a:rPr lang="en-US" sz="1400" b="1" dirty="0" err="1">
                <a:effectLst/>
              </a:rPr>
              <a:t>crear</a:t>
            </a:r>
            <a:r>
              <a:rPr lang="en-US" sz="1400" b="1" dirty="0">
                <a:effectLst/>
              </a:rPr>
              <a:t> </a:t>
            </a:r>
            <a:r>
              <a:rPr lang="en-US" sz="1400" b="1" dirty="0" err="1">
                <a:effectLst/>
              </a:rPr>
              <a:t>presentaciones</a:t>
            </a:r>
            <a:r>
              <a:rPr lang="en-US" sz="1400" b="1" dirty="0">
                <a:effectLst/>
              </a:rPr>
              <a:t> o </a:t>
            </a:r>
            <a:r>
              <a:rPr lang="en-US" sz="1400" b="1" dirty="0" err="1">
                <a:effectLst/>
              </a:rPr>
              <a:t>proyectos</a:t>
            </a:r>
            <a:r>
              <a:rPr lang="en-US" sz="1400" b="1" dirty="0">
                <a:effectLst/>
              </a:rPr>
              <a:t> </a:t>
            </a:r>
            <a:r>
              <a:rPr lang="en-US" sz="1400" b="1" dirty="0" err="1">
                <a:effectLst/>
              </a:rPr>
              <a:t>visuales</a:t>
            </a:r>
            <a:r>
              <a:rPr lang="en-US" sz="1400" b="1" dirty="0">
                <a:effectLst/>
              </a:rPr>
              <a:t> </a:t>
            </a:r>
            <a:r>
              <a:rPr lang="en-US" sz="1400" b="1" dirty="0" err="1">
                <a:effectLst/>
              </a:rPr>
              <a:t>relacionados</a:t>
            </a:r>
            <a:r>
              <a:rPr lang="en-US" sz="1400" b="1" dirty="0">
                <a:effectLst/>
              </a:rPr>
              <a:t> con la </a:t>
            </a:r>
            <a:r>
              <a:rPr lang="en-US" sz="1400" b="1" dirty="0" err="1">
                <a:effectLst/>
              </a:rPr>
              <a:t>temática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3428306186"/>
      </p:ext>
    </p:extLst>
  </p:cSld>
  <p:clrMapOvr>
    <a:masterClrMapping/>
  </p:clrMapOvr>
</p:sld>
</file>

<file path=ppt/theme/theme1.xml><?xml version="1.0" encoding="utf-8"?>
<a:theme xmlns:a="http://schemas.openxmlformats.org/drawingml/2006/main" name="ShapesVTI">
  <a:themeElements>
    <a:clrScheme name="Office">
      <a:dk1>
        <a:srgbClr val="000000"/>
      </a:dk1>
      <a:lt1>
        <a:srgbClr val="FFFFFF"/>
      </a:lt1>
      <a:dk2>
        <a:srgbClr val="57495C"/>
      </a:dk2>
      <a:lt2>
        <a:srgbClr val="E7E6E6"/>
      </a:lt2>
      <a:accent1>
        <a:srgbClr val="F07C98"/>
      </a:accent1>
      <a:accent2>
        <a:srgbClr val="A6778D"/>
      </a:accent2>
      <a:accent3>
        <a:srgbClr val="768BA6"/>
      </a:accent3>
      <a:accent4>
        <a:srgbClr val="E8908B"/>
      </a:accent4>
      <a:accent5>
        <a:srgbClr val="C47A93"/>
      </a:accent5>
      <a:accent6>
        <a:srgbClr val="70A8DB"/>
      </a:accent6>
      <a:hlink>
        <a:srgbClr val="EB8067"/>
      </a:hlink>
      <a:folHlink>
        <a:srgbClr val="7BC7C0"/>
      </a:folHlink>
    </a:clrScheme>
    <a:fontScheme name="Festival">
      <a:majorFont>
        <a:latin typeface="Aharoni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hapesVTI" id="{C78D20FD-A872-4243-8597-B534C62538FF}" vid="{7CAFCCF9-7834-41D6-B6AB-7D225A18A4E9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DCED6BEF76988248B903ECBDDCF3C338" ma:contentTypeVersion="3" ma:contentTypeDescription="Crear nuevo documento." ma:contentTypeScope="" ma:versionID="fdceac566c6f4a180bc7465019740d38">
  <xsd:schema xmlns:xsd="http://www.w3.org/2001/XMLSchema" xmlns:xs="http://www.w3.org/2001/XMLSchema" xmlns:p="http://schemas.microsoft.com/office/2006/metadata/properties" xmlns:ns3="26840b0b-806b-467b-b6e2-e1db398dfde7" targetNamespace="http://schemas.microsoft.com/office/2006/metadata/properties" ma:root="true" ma:fieldsID="a2cfe1da30d72673976e28d5e34ecfe2" ns3:_="">
    <xsd:import namespace="26840b0b-806b-467b-b6e2-e1db398dfde7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6840b0b-806b-467b-b6e2-e1db398dfde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F52C456-EF7F-4BC5-93CE-D6815FA44AB0}">
  <ds:schemaRefs>
    <ds:schemaRef ds:uri="http://schemas.microsoft.com/office/2006/documentManagement/types"/>
    <ds:schemaRef ds:uri="http://purl.org/dc/dcmitype/"/>
    <ds:schemaRef ds:uri="26840b0b-806b-467b-b6e2-e1db398dfde7"/>
    <ds:schemaRef ds:uri="http://schemas.microsoft.com/office/2006/metadata/properties"/>
    <ds:schemaRef ds:uri="http://purl.org/dc/terms/"/>
    <ds:schemaRef ds:uri="http://purl.org/dc/elements/1.1/"/>
    <ds:schemaRef ds:uri="http://schemas.openxmlformats.org/package/2006/metadata/core-properties"/>
    <ds:schemaRef ds:uri="http://schemas.microsoft.com/office/infopath/2007/PartnerControl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15FAA6DF-B3E4-4A3E-A63B-882E16F00F6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49E089C-95A8-462A-8ABC-086AE4728F9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6840b0b-806b-467b-b6e2-e1db398dfde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203</Words>
  <Application>Microsoft Office PowerPoint</Application>
  <PresentationFormat>Panorámica</PresentationFormat>
  <Paragraphs>10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Aharoni</vt:lpstr>
      <vt:lpstr>Arial</vt:lpstr>
      <vt:lpstr>Avenir Next LT Pro</vt:lpstr>
      <vt:lpstr>Calibri</vt:lpstr>
      <vt:lpstr>ShapesVTI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Polo Huertas, Sonia</dc:creator>
  <cp:lastModifiedBy>Polo Huertas, Sonia</cp:lastModifiedBy>
  <cp:revision>1</cp:revision>
  <dcterms:created xsi:type="dcterms:W3CDTF">2023-06-06T15:56:10Z</dcterms:created>
  <dcterms:modified xsi:type="dcterms:W3CDTF">2023-06-06T16:10:50Z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0x010100DCED6BEF76988248B903ECBDDCF3C338</vt:lpwstr>
  </property>
</Properties>
</file>