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2" r:id="rId1"/>
  </p:sldMasterIdLst>
  <p:sldIdLst>
    <p:sldId id="258" r:id="rId2"/>
    <p:sldId id="259" r:id="rId3"/>
    <p:sldId id="257" r:id="rId4"/>
    <p:sldId id="262" r:id="rId5"/>
    <p:sldId id="263" r:id="rId6"/>
    <p:sldId id="268" r:id="rId7"/>
    <p:sldId id="264" r:id="rId8"/>
    <p:sldId id="270" r:id="rId9"/>
    <p:sldId id="271" r:id="rId10"/>
    <p:sldId id="266" r:id="rId11"/>
    <p:sldId id="265" r:id="rId12"/>
    <p:sldId id="267" r:id="rId13"/>
    <p:sldId id="272" r:id="rId14"/>
    <p:sldId id="261" r:id="rId15"/>
    <p:sldId id="260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53" d="100"/>
          <a:sy n="53" d="100"/>
        </p:scale>
        <p:origin x="8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A4F42-4F2A-4AA9-BC48-762371518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7A360D7-2401-45F2-8840-96C4D01FBC81}">
      <dgm:prSet phldrT="[Texto]" custT="1"/>
      <dgm:spPr/>
      <dgm:t>
        <a:bodyPr/>
        <a:lstStyle/>
        <a:p>
          <a:r>
            <a:rPr lang="es-ES" sz="2400" dirty="0"/>
            <a:t>Liberales </a:t>
          </a:r>
        </a:p>
      </dgm:t>
    </dgm:pt>
    <dgm:pt modelId="{1DFB4C41-4E49-4D05-9AA8-77F8F8FA831F}" type="parTrans" cxnId="{4FA439C8-C25B-4D6B-B29B-0975752E0821}">
      <dgm:prSet/>
      <dgm:spPr/>
      <dgm:t>
        <a:bodyPr/>
        <a:lstStyle/>
        <a:p>
          <a:endParaRPr lang="es-ES"/>
        </a:p>
      </dgm:t>
    </dgm:pt>
    <dgm:pt modelId="{9EB38FC3-F15D-46E1-BDA8-BA71C8FAFD20}" type="sibTrans" cxnId="{4FA439C8-C25B-4D6B-B29B-0975752E0821}">
      <dgm:prSet/>
      <dgm:spPr/>
      <dgm:t>
        <a:bodyPr/>
        <a:lstStyle/>
        <a:p>
          <a:endParaRPr lang="es-ES"/>
        </a:p>
      </dgm:t>
    </dgm:pt>
    <dgm:pt modelId="{85E58C4C-8923-475E-87B6-949B9459CA4D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/>
            <a:t>Absolutistas</a:t>
          </a:r>
        </a:p>
      </dgm:t>
    </dgm:pt>
    <dgm:pt modelId="{F2AE68BE-BAE8-46BC-B8FD-B6D5D99D6776}" type="parTrans" cxnId="{074E0221-502C-4C23-8841-A7D20C266242}">
      <dgm:prSet/>
      <dgm:spPr/>
      <dgm:t>
        <a:bodyPr/>
        <a:lstStyle/>
        <a:p>
          <a:endParaRPr lang="es-ES"/>
        </a:p>
      </dgm:t>
    </dgm:pt>
    <dgm:pt modelId="{9856D2EA-FA3A-4687-A359-E64F06F0904C}" type="sibTrans" cxnId="{074E0221-502C-4C23-8841-A7D20C266242}">
      <dgm:prSet/>
      <dgm:spPr/>
      <dgm:t>
        <a:bodyPr/>
        <a:lstStyle/>
        <a:p>
          <a:endParaRPr lang="es-ES"/>
        </a:p>
      </dgm:t>
    </dgm:pt>
    <dgm:pt modelId="{11FC8488-ACC7-471B-9F12-0F7852F46A04}" type="pres">
      <dgm:prSet presAssocID="{76CA4F42-4F2A-4AA9-BC48-762371518C04}" presName="Name0" presStyleCnt="0">
        <dgm:presLayoutVars>
          <dgm:chMax val="7"/>
          <dgm:chPref val="7"/>
          <dgm:dir/>
        </dgm:presLayoutVars>
      </dgm:prSet>
      <dgm:spPr/>
    </dgm:pt>
    <dgm:pt modelId="{60835D04-BD02-4920-AC26-9599DAC7A390}" type="pres">
      <dgm:prSet presAssocID="{76CA4F42-4F2A-4AA9-BC48-762371518C04}" presName="Name1" presStyleCnt="0"/>
      <dgm:spPr/>
    </dgm:pt>
    <dgm:pt modelId="{A073C7E3-437F-4CF1-A924-9ACE0B0C47A8}" type="pres">
      <dgm:prSet presAssocID="{76CA4F42-4F2A-4AA9-BC48-762371518C04}" presName="cycle" presStyleCnt="0"/>
      <dgm:spPr/>
    </dgm:pt>
    <dgm:pt modelId="{0A3FFD5F-F1B9-4BB0-AB36-20DB2329FF91}" type="pres">
      <dgm:prSet presAssocID="{76CA4F42-4F2A-4AA9-BC48-762371518C04}" presName="srcNode" presStyleLbl="node1" presStyleIdx="0" presStyleCnt="2"/>
      <dgm:spPr/>
    </dgm:pt>
    <dgm:pt modelId="{51C0A5AE-66F5-42D5-B6B4-E4A6D7F57654}" type="pres">
      <dgm:prSet presAssocID="{76CA4F42-4F2A-4AA9-BC48-762371518C04}" presName="conn" presStyleLbl="parChTrans1D2" presStyleIdx="0" presStyleCnt="1"/>
      <dgm:spPr/>
    </dgm:pt>
    <dgm:pt modelId="{3297C6BC-F217-4329-8143-66C6BA60E6F1}" type="pres">
      <dgm:prSet presAssocID="{76CA4F42-4F2A-4AA9-BC48-762371518C04}" presName="extraNode" presStyleLbl="node1" presStyleIdx="0" presStyleCnt="2"/>
      <dgm:spPr/>
    </dgm:pt>
    <dgm:pt modelId="{22B7B7AC-56CE-4025-AD49-735051D1E6FD}" type="pres">
      <dgm:prSet presAssocID="{76CA4F42-4F2A-4AA9-BC48-762371518C04}" presName="dstNode" presStyleLbl="node1" presStyleIdx="0" presStyleCnt="2"/>
      <dgm:spPr/>
    </dgm:pt>
    <dgm:pt modelId="{C11526C9-E3FB-4382-849D-D03DB94D3440}" type="pres">
      <dgm:prSet presAssocID="{57A360D7-2401-45F2-8840-96C4D01FBC81}" presName="text_1" presStyleLbl="node1" presStyleIdx="0" presStyleCnt="2">
        <dgm:presLayoutVars>
          <dgm:bulletEnabled val="1"/>
        </dgm:presLayoutVars>
      </dgm:prSet>
      <dgm:spPr/>
    </dgm:pt>
    <dgm:pt modelId="{E2857BFF-D2DF-45BD-B6E6-D98B8AF4379B}" type="pres">
      <dgm:prSet presAssocID="{57A360D7-2401-45F2-8840-96C4D01FBC81}" presName="accent_1" presStyleCnt="0"/>
      <dgm:spPr/>
    </dgm:pt>
    <dgm:pt modelId="{D71A688B-9534-4FCC-BE6A-6E5DB4C869CE}" type="pres">
      <dgm:prSet presAssocID="{57A360D7-2401-45F2-8840-96C4D01FBC81}" presName="accentRepeatNode" presStyleLbl="solidFgAcc1" presStyleIdx="0" presStyleCnt="2"/>
      <dgm:spPr/>
    </dgm:pt>
    <dgm:pt modelId="{308739AB-02BB-451B-9C62-313DD27B4D41}" type="pres">
      <dgm:prSet presAssocID="{85E58C4C-8923-475E-87B6-949B9459CA4D}" presName="text_2" presStyleLbl="node1" presStyleIdx="1" presStyleCnt="2">
        <dgm:presLayoutVars>
          <dgm:bulletEnabled val="1"/>
        </dgm:presLayoutVars>
      </dgm:prSet>
      <dgm:spPr/>
    </dgm:pt>
    <dgm:pt modelId="{B0FA1E53-424E-459C-AFA6-38757905D8FB}" type="pres">
      <dgm:prSet presAssocID="{85E58C4C-8923-475E-87B6-949B9459CA4D}" presName="accent_2" presStyleCnt="0"/>
      <dgm:spPr/>
    </dgm:pt>
    <dgm:pt modelId="{1EB21B47-3B50-42D2-B503-27582D379C37}" type="pres">
      <dgm:prSet presAssocID="{85E58C4C-8923-475E-87B6-949B9459CA4D}" presName="accentRepeatNode" presStyleLbl="solidFgAcc1" presStyleIdx="1" presStyleCnt="2"/>
      <dgm:spPr/>
    </dgm:pt>
  </dgm:ptLst>
  <dgm:cxnLst>
    <dgm:cxn modelId="{755E6619-6A0A-4012-9A35-F895F7A8AFD2}" type="presOf" srcId="{57A360D7-2401-45F2-8840-96C4D01FBC81}" destId="{C11526C9-E3FB-4382-849D-D03DB94D3440}" srcOrd="0" destOrd="0" presId="urn:microsoft.com/office/officeart/2008/layout/VerticalCurvedList"/>
    <dgm:cxn modelId="{074E0221-502C-4C23-8841-A7D20C266242}" srcId="{76CA4F42-4F2A-4AA9-BC48-762371518C04}" destId="{85E58C4C-8923-475E-87B6-949B9459CA4D}" srcOrd="1" destOrd="0" parTransId="{F2AE68BE-BAE8-46BC-B8FD-B6D5D99D6776}" sibTransId="{9856D2EA-FA3A-4687-A359-E64F06F0904C}"/>
    <dgm:cxn modelId="{899C8525-E8F5-4CA7-B6C0-480B12FB7481}" type="presOf" srcId="{85E58C4C-8923-475E-87B6-949B9459CA4D}" destId="{308739AB-02BB-451B-9C62-313DD27B4D41}" srcOrd="0" destOrd="0" presId="urn:microsoft.com/office/officeart/2008/layout/VerticalCurvedList"/>
    <dgm:cxn modelId="{81C3C189-5B8D-4046-BDD3-3F0097430BDE}" type="presOf" srcId="{76CA4F42-4F2A-4AA9-BC48-762371518C04}" destId="{11FC8488-ACC7-471B-9F12-0F7852F46A04}" srcOrd="0" destOrd="0" presId="urn:microsoft.com/office/officeart/2008/layout/VerticalCurvedList"/>
    <dgm:cxn modelId="{4FA439C8-C25B-4D6B-B29B-0975752E0821}" srcId="{76CA4F42-4F2A-4AA9-BC48-762371518C04}" destId="{57A360D7-2401-45F2-8840-96C4D01FBC81}" srcOrd="0" destOrd="0" parTransId="{1DFB4C41-4E49-4D05-9AA8-77F8F8FA831F}" sibTransId="{9EB38FC3-F15D-46E1-BDA8-BA71C8FAFD20}"/>
    <dgm:cxn modelId="{EAF204D9-584E-44C2-B2CA-8ED01C20796A}" type="presOf" srcId="{9EB38FC3-F15D-46E1-BDA8-BA71C8FAFD20}" destId="{51C0A5AE-66F5-42D5-B6B4-E4A6D7F57654}" srcOrd="0" destOrd="0" presId="urn:microsoft.com/office/officeart/2008/layout/VerticalCurvedList"/>
    <dgm:cxn modelId="{37F714EC-622F-4513-92A9-6706C865DB33}" type="presParOf" srcId="{11FC8488-ACC7-471B-9F12-0F7852F46A04}" destId="{60835D04-BD02-4920-AC26-9599DAC7A390}" srcOrd="0" destOrd="0" presId="urn:microsoft.com/office/officeart/2008/layout/VerticalCurvedList"/>
    <dgm:cxn modelId="{45E5D323-F747-48F2-8BE2-DC0C5CCEBCD1}" type="presParOf" srcId="{60835D04-BD02-4920-AC26-9599DAC7A390}" destId="{A073C7E3-437F-4CF1-A924-9ACE0B0C47A8}" srcOrd="0" destOrd="0" presId="urn:microsoft.com/office/officeart/2008/layout/VerticalCurvedList"/>
    <dgm:cxn modelId="{9DB413E0-7E51-4DFD-B116-FBCDE9E1ABB9}" type="presParOf" srcId="{A073C7E3-437F-4CF1-A924-9ACE0B0C47A8}" destId="{0A3FFD5F-F1B9-4BB0-AB36-20DB2329FF91}" srcOrd="0" destOrd="0" presId="urn:microsoft.com/office/officeart/2008/layout/VerticalCurvedList"/>
    <dgm:cxn modelId="{8C236EE2-2D1A-4402-A575-3A1C4FC14155}" type="presParOf" srcId="{A073C7E3-437F-4CF1-A924-9ACE0B0C47A8}" destId="{51C0A5AE-66F5-42D5-B6B4-E4A6D7F57654}" srcOrd="1" destOrd="0" presId="urn:microsoft.com/office/officeart/2008/layout/VerticalCurvedList"/>
    <dgm:cxn modelId="{D3E8B206-9F63-44E7-A777-19E448D96785}" type="presParOf" srcId="{A073C7E3-437F-4CF1-A924-9ACE0B0C47A8}" destId="{3297C6BC-F217-4329-8143-66C6BA60E6F1}" srcOrd="2" destOrd="0" presId="urn:microsoft.com/office/officeart/2008/layout/VerticalCurvedList"/>
    <dgm:cxn modelId="{15C3D26B-F42D-424C-B336-0FE7D45FCF46}" type="presParOf" srcId="{A073C7E3-437F-4CF1-A924-9ACE0B0C47A8}" destId="{22B7B7AC-56CE-4025-AD49-735051D1E6FD}" srcOrd="3" destOrd="0" presId="urn:microsoft.com/office/officeart/2008/layout/VerticalCurvedList"/>
    <dgm:cxn modelId="{2B6D6637-EE14-44F3-8286-D612B55ADCD1}" type="presParOf" srcId="{60835D04-BD02-4920-AC26-9599DAC7A390}" destId="{C11526C9-E3FB-4382-849D-D03DB94D3440}" srcOrd="1" destOrd="0" presId="urn:microsoft.com/office/officeart/2008/layout/VerticalCurvedList"/>
    <dgm:cxn modelId="{CCD5171B-B4B7-43C1-BFE5-43DAC17321F8}" type="presParOf" srcId="{60835D04-BD02-4920-AC26-9599DAC7A390}" destId="{E2857BFF-D2DF-45BD-B6E6-D98B8AF4379B}" srcOrd="2" destOrd="0" presId="urn:microsoft.com/office/officeart/2008/layout/VerticalCurvedList"/>
    <dgm:cxn modelId="{FC2974DF-0670-4F6A-88A2-4A968DF52905}" type="presParOf" srcId="{E2857BFF-D2DF-45BD-B6E6-D98B8AF4379B}" destId="{D71A688B-9534-4FCC-BE6A-6E5DB4C869CE}" srcOrd="0" destOrd="0" presId="urn:microsoft.com/office/officeart/2008/layout/VerticalCurvedList"/>
    <dgm:cxn modelId="{EDAF845E-7242-4570-901F-183147C85D6D}" type="presParOf" srcId="{60835D04-BD02-4920-AC26-9599DAC7A390}" destId="{308739AB-02BB-451B-9C62-313DD27B4D41}" srcOrd="3" destOrd="0" presId="urn:microsoft.com/office/officeart/2008/layout/VerticalCurvedList"/>
    <dgm:cxn modelId="{A75C1D49-5819-4A3D-B412-9E33D4B2DBE1}" type="presParOf" srcId="{60835D04-BD02-4920-AC26-9599DAC7A390}" destId="{B0FA1E53-424E-459C-AFA6-38757905D8FB}" srcOrd="4" destOrd="0" presId="urn:microsoft.com/office/officeart/2008/layout/VerticalCurvedList"/>
    <dgm:cxn modelId="{D8391BD6-4E5B-42EB-AE1B-9AE50F2C57BA}" type="presParOf" srcId="{B0FA1E53-424E-459C-AFA6-38757905D8FB}" destId="{1EB21B47-3B50-42D2-B503-27582D379C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0B0931-E20C-49F7-8E83-02141179D15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04548A3-3230-4F26-87D1-BEBF4B4436CE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/>
            <a:t>Sociedad estamental</a:t>
          </a:r>
        </a:p>
      </dgm:t>
    </dgm:pt>
    <dgm:pt modelId="{86F6DCA5-ED2F-4E06-B200-B39000871B4F}" type="parTrans" cxnId="{4A7410C4-E17A-4E5D-8484-F8CAA49BFCEC}">
      <dgm:prSet/>
      <dgm:spPr/>
      <dgm:t>
        <a:bodyPr/>
        <a:lstStyle/>
        <a:p>
          <a:endParaRPr lang="es-ES"/>
        </a:p>
      </dgm:t>
    </dgm:pt>
    <dgm:pt modelId="{0DD9DDB2-5CF2-4B73-A5CB-6D7B4FB0838D}" type="sibTrans" cxnId="{4A7410C4-E17A-4E5D-8484-F8CAA49BFCEC}">
      <dgm:prSet/>
      <dgm:spPr/>
      <dgm:t>
        <a:bodyPr/>
        <a:lstStyle/>
        <a:p>
          <a:endParaRPr lang="es-ES" dirty="0"/>
        </a:p>
      </dgm:t>
    </dgm:pt>
    <dgm:pt modelId="{05F0FBB8-C6F9-4CF6-BFA9-CD3288D81E2B}">
      <dgm:prSet phldrT="[Texto]" custT="1"/>
      <dgm:spPr/>
      <dgm:t>
        <a:bodyPr/>
        <a:lstStyle/>
        <a:p>
          <a:r>
            <a:rPr lang="es-ES" sz="2400" dirty="0"/>
            <a:t>Sociedad de clases</a:t>
          </a:r>
        </a:p>
      </dgm:t>
    </dgm:pt>
    <dgm:pt modelId="{AB3B7FEF-E447-4FFD-AF21-7B90A46B9463}" type="parTrans" cxnId="{259CDAB3-481D-419D-BCD7-CE537A4C7E0A}">
      <dgm:prSet/>
      <dgm:spPr/>
      <dgm:t>
        <a:bodyPr/>
        <a:lstStyle/>
        <a:p>
          <a:endParaRPr lang="es-ES"/>
        </a:p>
      </dgm:t>
    </dgm:pt>
    <dgm:pt modelId="{B75F6E0D-EAB9-4B54-A925-5F2EF0082AA0}" type="sibTrans" cxnId="{259CDAB3-481D-419D-BCD7-CE537A4C7E0A}">
      <dgm:prSet/>
      <dgm:spPr/>
      <dgm:t>
        <a:bodyPr/>
        <a:lstStyle/>
        <a:p>
          <a:endParaRPr lang="es-ES"/>
        </a:p>
      </dgm:t>
    </dgm:pt>
    <dgm:pt modelId="{6571D4B2-7ECF-477D-845A-9663CACEA99C}" type="pres">
      <dgm:prSet presAssocID="{730B0931-E20C-49F7-8E83-02141179D152}" presName="Name0" presStyleCnt="0">
        <dgm:presLayoutVars>
          <dgm:dir/>
          <dgm:resizeHandles val="exact"/>
        </dgm:presLayoutVars>
      </dgm:prSet>
      <dgm:spPr/>
    </dgm:pt>
    <dgm:pt modelId="{07A33D6C-AF68-4B44-A0A1-6683D9F2B938}" type="pres">
      <dgm:prSet presAssocID="{B04548A3-3230-4F26-87D1-BEBF4B4436CE}" presName="node" presStyleLbl="node1" presStyleIdx="0" presStyleCnt="2">
        <dgm:presLayoutVars>
          <dgm:bulletEnabled val="1"/>
        </dgm:presLayoutVars>
      </dgm:prSet>
      <dgm:spPr/>
    </dgm:pt>
    <dgm:pt modelId="{64F28CAB-2B28-4BDE-8C45-1142879EB709}" type="pres">
      <dgm:prSet presAssocID="{0DD9DDB2-5CF2-4B73-A5CB-6D7B4FB0838D}" presName="sibTrans" presStyleLbl="sibTrans2D1" presStyleIdx="0" presStyleCnt="1"/>
      <dgm:spPr/>
    </dgm:pt>
    <dgm:pt modelId="{D9AD392C-D34B-46AC-B127-187337D8F106}" type="pres">
      <dgm:prSet presAssocID="{0DD9DDB2-5CF2-4B73-A5CB-6D7B4FB0838D}" presName="connectorText" presStyleLbl="sibTrans2D1" presStyleIdx="0" presStyleCnt="1"/>
      <dgm:spPr/>
    </dgm:pt>
    <dgm:pt modelId="{E6DF9940-A306-4F44-A540-4649A176864B}" type="pres">
      <dgm:prSet presAssocID="{05F0FBB8-C6F9-4CF6-BFA9-CD3288D81E2B}" presName="node" presStyleLbl="node1" presStyleIdx="1" presStyleCnt="2">
        <dgm:presLayoutVars>
          <dgm:bulletEnabled val="1"/>
        </dgm:presLayoutVars>
      </dgm:prSet>
      <dgm:spPr/>
    </dgm:pt>
  </dgm:ptLst>
  <dgm:cxnLst>
    <dgm:cxn modelId="{00AD4A06-A5E4-458A-9C69-6F6AF368936D}" type="presOf" srcId="{0DD9DDB2-5CF2-4B73-A5CB-6D7B4FB0838D}" destId="{64F28CAB-2B28-4BDE-8C45-1142879EB709}" srcOrd="0" destOrd="0" presId="urn:microsoft.com/office/officeart/2005/8/layout/process1"/>
    <dgm:cxn modelId="{89796151-33E2-481A-A0F8-B34838087F68}" type="presOf" srcId="{730B0931-E20C-49F7-8E83-02141179D152}" destId="{6571D4B2-7ECF-477D-845A-9663CACEA99C}" srcOrd="0" destOrd="0" presId="urn:microsoft.com/office/officeart/2005/8/layout/process1"/>
    <dgm:cxn modelId="{F52364A2-1FB6-4E8F-ABD0-F5EE08848712}" type="presOf" srcId="{05F0FBB8-C6F9-4CF6-BFA9-CD3288D81E2B}" destId="{E6DF9940-A306-4F44-A540-4649A176864B}" srcOrd="0" destOrd="0" presId="urn:microsoft.com/office/officeart/2005/8/layout/process1"/>
    <dgm:cxn modelId="{DFA3D5A5-6F65-43C9-AD23-0AF233783C78}" type="presOf" srcId="{B04548A3-3230-4F26-87D1-BEBF4B4436CE}" destId="{07A33D6C-AF68-4B44-A0A1-6683D9F2B938}" srcOrd="0" destOrd="0" presId="urn:microsoft.com/office/officeart/2005/8/layout/process1"/>
    <dgm:cxn modelId="{259CDAB3-481D-419D-BCD7-CE537A4C7E0A}" srcId="{730B0931-E20C-49F7-8E83-02141179D152}" destId="{05F0FBB8-C6F9-4CF6-BFA9-CD3288D81E2B}" srcOrd="1" destOrd="0" parTransId="{AB3B7FEF-E447-4FFD-AF21-7B90A46B9463}" sibTransId="{B75F6E0D-EAB9-4B54-A925-5F2EF0082AA0}"/>
    <dgm:cxn modelId="{4A7410C4-E17A-4E5D-8484-F8CAA49BFCEC}" srcId="{730B0931-E20C-49F7-8E83-02141179D152}" destId="{B04548A3-3230-4F26-87D1-BEBF4B4436CE}" srcOrd="0" destOrd="0" parTransId="{86F6DCA5-ED2F-4E06-B200-B39000871B4F}" sibTransId="{0DD9DDB2-5CF2-4B73-A5CB-6D7B4FB0838D}"/>
    <dgm:cxn modelId="{65B6A6D0-108D-4BAB-B24B-0586B6F98376}" type="presOf" srcId="{0DD9DDB2-5CF2-4B73-A5CB-6D7B4FB0838D}" destId="{D9AD392C-D34B-46AC-B127-187337D8F106}" srcOrd="1" destOrd="0" presId="urn:microsoft.com/office/officeart/2005/8/layout/process1"/>
    <dgm:cxn modelId="{B75EF2DC-D6C3-4C51-B020-ACBC2052DB0B}" type="presParOf" srcId="{6571D4B2-7ECF-477D-845A-9663CACEA99C}" destId="{07A33D6C-AF68-4B44-A0A1-6683D9F2B938}" srcOrd="0" destOrd="0" presId="urn:microsoft.com/office/officeart/2005/8/layout/process1"/>
    <dgm:cxn modelId="{3A20A1E0-046C-4A30-8291-58AF684244CD}" type="presParOf" srcId="{6571D4B2-7ECF-477D-845A-9663CACEA99C}" destId="{64F28CAB-2B28-4BDE-8C45-1142879EB709}" srcOrd="1" destOrd="0" presId="urn:microsoft.com/office/officeart/2005/8/layout/process1"/>
    <dgm:cxn modelId="{A54EA185-56F5-4877-BBCF-7341C2232959}" type="presParOf" srcId="{64F28CAB-2B28-4BDE-8C45-1142879EB709}" destId="{D9AD392C-D34B-46AC-B127-187337D8F106}" srcOrd="0" destOrd="0" presId="urn:microsoft.com/office/officeart/2005/8/layout/process1"/>
    <dgm:cxn modelId="{A80B5445-5B10-4679-BDE4-FBDB5B4250D4}" type="presParOf" srcId="{6571D4B2-7ECF-477D-845A-9663CACEA99C}" destId="{E6DF9940-A306-4F44-A540-4649A176864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0B0931-E20C-49F7-8E83-02141179D15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04548A3-3230-4F26-87D1-BEBF4B4436CE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/>
            <a:t>Súbditos</a:t>
          </a:r>
        </a:p>
      </dgm:t>
    </dgm:pt>
    <dgm:pt modelId="{86F6DCA5-ED2F-4E06-B200-B39000871B4F}" type="parTrans" cxnId="{4A7410C4-E17A-4E5D-8484-F8CAA49BFCEC}">
      <dgm:prSet/>
      <dgm:spPr/>
      <dgm:t>
        <a:bodyPr/>
        <a:lstStyle/>
        <a:p>
          <a:endParaRPr lang="es-ES"/>
        </a:p>
      </dgm:t>
    </dgm:pt>
    <dgm:pt modelId="{0DD9DDB2-5CF2-4B73-A5CB-6D7B4FB0838D}" type="sibTrans" cxnId="{4A7410C4-E17A-4E5D-8484-F8CAA49BFCEC}">
      <dgm:prSet/>
      <dgm:spPr/>
      <dgm:t>
        <a:bodyPr/>
        <a:lstStyle/>
        <a:p>
          <a:endParaRPr lang="es-ES" dirty="0"/>
        </a:p>
      </dgm:t>
    </dgm:pt>
    <dgm:pt modelId="{05F0FBB8-C6F9-4CF6-BFA9-CD3288D81E2B}">
      <dgm:prSet phldrT="[Texto]" custT="1"/>
      <dgm:spPr/>
      <dgm:t>
        <a:bodyPr/>
        <a:lstStyle/>
        <a:p>
          <a:r>
            <a:rPr lang="es-ES" sz="2400" dirty="0"/>
            <a:t>Ciudadanos</a:t>
          </a:r>
        </a:p>
      </dgm:t>
    </dgm:pt>
    <dgm:pt modelId="{AB3B7FEF-E447-4FFD-AF21-7B90A46B9463}" type="parTrans" cxnId="{259CDAB3-481D-419D-BCD7-CE537A4C7E0A}">
      <dgm:prSet/>
      <dgm:spPr/>
      <dgm:t>
        <a:bodyPr/>
        <a:lstStyle/>
        <a:p>
          <a:endParaRPr lang="es-ES"/>
        </a:p>
      </dgm:t>
    </dgm:pt>
    <dgm:pt modelId="{B75F6E0D-EAB9-4B54-A925-5F2EF0082AA0}" type="sibTrans" cxnId="{259CDAB3-481D-419D-BCD7-CE537A4C7E0A}">
      <dgm:prSet/>
      <dgm:spPr/>
      <dgm:t>
        <a:bodyPr/>
        <a:lstStyle/>
        <a:p>
          <a:endParaRPr lang="es-ES"/>
        </a:p>
      </dgm:t>
    </dgm:pt>
    <dgm:pt modelId="{6571D4B2-7ECF-477D-845A-9663CACEA99C}" type="pres">
      <dgm:prSet presAssocID="{730B0931-E20C-49F7-8E83-02141179D152}" presName="Name0" presStyleCnt="0">
        <dgm:presLayoutVars>
          <dgm:dir/>
          <dgm:resizeHandles val="exact"/>
        </dgm:presLayoutVars>
      </dgm:prSet>
      <dgm:spPr/>
    </dgm:pt>
    <dgm:pt modelId="{07A33D6C-AF68-4B44-A0A1-6683D9F2B938}" type="pres">
      <dgm:prSet presAssocID="{B04548A3-3230-4F26-87D1-BEBF4B4436CE}" presName="node" presStyleLbl="node1" presStyleIdx="0" presStyleCnt="2" custLinFactNeighborX="-117" custLinFactNeighborY="20894">
        <dgm:presLayoutVars>
          <dgm:bulletEnabled val="1"/>
        </dgm:presLayoutVars>
      </dgm:prSet>
      <dgm:spPr/>
    </dgm:pt>
    <dgm:pt modelId="{64F28CAB-2B28-4BDE-8C45-1142879EB709}" type="pres">
      <dgm:prSet presAssocID="{0DD9DDB2-5CF2-4B73-A5CB-6D7B4FB0838D}" presName="sibTrans" presStyleLbl="sibTrans2D1" presStyleIdx="0" presStyleCnt="1"/>
      <dgm:spPr/>
    </dgm:pt>
    <dgm:pt modelId="{D9AD392C-D34B-46AC-B127-187337D8F106}" type="pres">
      <dgm:prSet presAssocID="{0DD9DDB2-5CF2-4B73-A5CB-6D7B4FB0838D}" presName="connectorText" presStyleLbl="sibTrans2D1" presStyleIdx="0" presStyleCnt="1"/>
      <dgm:spPr/>
    </dgm:pt>
    <dgm:pt modelId="{E6DF9940-A306-4F44-A540-4649A176864B}" type="pres">
      <dgm:prSet presAssocID="{05F0FBB8-C6F9-4CF6-BFA9-CD3288D81E2B}" presName="node" presStyleLbl="node1" presStyleIdx="1" presStyleCnt="2">
        <dgm:presLayoutVars>
          <dgm:bulletEnabled val="1"/>
        </dgm:presLayoutVars>
      </dgm:prSet>
      <dgm:spPr/>
    </dgm:pt>
  </dgm:ptLst>
  <dgm:cxnLst>
    <dgm:cxn modelId="{00AD4A06-A5E4-458A-9C69-6F6AF368936D}" type="presOf" srcId="{0DD9DDB2-5CF2-4B73-A5CB-6D7B4FB0838D}" destId="{64F28CAB-2B28-4BDE-8C45-1142879EB709}" srcOrd="0" destOrd="0" presId="urn:microsoft.com/office/officeart/2005/8/layout/process1"/>
    <dgm:cxn modelId="{89796151-33E2-481A-A0F8-B34838087F68}" type="presOf" srcId="{730B0931-E20C-49F7-8E83-02141179D152}" destId="{6571D4B2-7ECF-477D-845A-9663CACEA99C}" srcOrd="0" destOrd="0" presId="urn:microsoft.com/office/officeart/2005/8/layout/process1"/>
    <dgm:cxn modelId="{F52364A2-1FB6-4E8F-ABD0-F5EE08848712}" type="presOf" srcId="{05F0FBB8-C6F9-4CF6-BFA9-CD3288D81E2B}" destId="{E6DF9940-A306-4F44-A540-4649A176864B}" srcOrd="0" destOrd="0" presId="urn:microsoft.com/office/officeart/2005/8/layout/process1"/>
    <dgm:cxn modelId="{DFA3D5A5-6F65-43C9-AD23-0AF233783C78}" type="presOf" srcId="{B04548A3-3230-4F26-87D1-BEBF4B4436CE}" destId="{07A33D6C-AF68-4B44-A0A1-6683D9F2B938}" srcOrd="0" destOrd="0" presId="urn:microsoft.com/office/officeart/2005/8/layout/process1"/>
    <dgm:cxn modelId="{259CDAB3-481D-419D-BCD7-CE537A4C7E0A}" srcId="{730B0931-E20C-49F7-8E83-02141179D152}" destId="{05F0FBB8-C6F9-4CF6-BFA9-CD3288D81E2B}" srcOrd="1" destOrd="0" parTransId="{AB3B7FEF-E447-4FFD-AF21-7B90A46B9463}" sibTransId="{B75F6E0D-EAB9-4B54-A925-5F2EF0082AA0}"/>
    <dgm:cxn modelId="{4A7410C4-E17A-4E5D-8484-F8CAA49BFCEC}" srcId="{730B0931-E20C-49F7-8E83-02141179D152}" destId="{B04548A3-3230-4F26-87D1-BEBF4B4436CE}" srcOrd="0" destOrd="0" parTransId="{86F6DCA5-ED2F-4E06-B200-B39000871B4F}" sibTransId="{0DD9DDB2-5CF2-4B73-A5CB-6D7B4FB0838D}"/>
    <dgm:cxn modelId="{65B6A6D0-108D-4BAB-B24B-0586B6F98376}" type="presOf" srcId="{0DD9DDB2-5CF2-4B73-A5CB-6D7B4FB0838D}" destId="{D9AD392C-D34B-46AC-B127-187337D8F106}" srcOrd="1" destOrd="0" presId="urn:microsoft.com/office/officeart/2005/8/layout/process1"/>
    <dgm:cxn modelId="{B75EF2DC-D6C3-4C51-B020-ACBC2052DB0B}" type="presParOf" srcId="{6571D4B2-7ECF-477D-845A-9663CACEA99C}" destId="{07A33D6C-AF68-4B44-A0A1-6683D9F2B938}" srcOrd="0" destOrd="0" presId="urn:microsoft.com/office/officeart/2005/8/layout/process1"/>
    <dgm:cxn modelId="{3A20A1E0-046C-4A30-8291-58AF684244CD}" type="presParOf" srcId="{6571D4B2-7ECF-477D-845A-9663CACEA99C}" destId="{64F28CAB-2B28-4BDE-8C45-1142879EB709}" srcOrd="1" destOrd="0" presId="urn:microsoft.com/office/officeart/2005/8/layout/process1"/>
    <dgm:cxn modelId="{A54EA185-56F5-4877-BBCF-7341C2232959}" type="presParOf" srcId="{64F28CAB-2B28-4BDE-8C45-1142879EB709}" destId="{D9AD392C-D34B-46AC-B127-187337D8F106}" srcOrd="0" destOrd="0" presId="urn:microsoft.com/office/officeart/2005/8/layout/process1"/>
    <dgm:cxn modelId="{A80B5445-5B10-4679-BDE4-FBDB5B4250D4}" type="presParOf" srcId="{6571D4B2-7ECF-477D-845A-9663CACEA99C}" destId="{E6DF9940-A306-4F44-A540-4649A176864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0B0931-E20C-49F7-8E83-02141179D15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04548A3-3230-4F26-87D1-BEBF4B4436CE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/>
            <a:t>Privilegios</a:t>
          </a:r>
        </a:p>
      </dgm:t>
    </dgm:pt>
    <dgm:pt modelId="{86F6DCA5-ED2F-4E06-B200-B39000871B4F}" type="parTrans" cxnId="{4A7410C4-E17A-4E5D-8484-F8CAA49BFCEC}">
      <dgm:prSet/>
      <dgm:spPr/>
      <dgm:t>
        <a:bodyPr/>
        <a:lstStyle/>
        <a:p>
          <a:endParaRPr lang="es-ES"/>
        </a:p>
      </dgm:t>
    </dgm:pt>
    <dgm:pt modelId="{0DD9DDB2-5CF2-4B73-A5CB-6D7B4FB0838D}" type="sibTrans" cxnId="{4A7410C4-E17A-4E5D-8484-F8CAA49BFCEC}">
      <dgm:prSet/>
      <dgm:spPr/>
      <dgm:t>
        <a:bodyPr/>
        <a:lstStyle/>
        <a:p>
          <a:endParaRPr lang="es-ES" dirty="0"/>
        </a:p>
      </dgm:t>
    </dgm:pt>
    <dgm:pt modelId="{05F0FBB8-C6F9-4CF6-BFA9-CD3288D81E2B}">
      <dgm:prSet phldrT="[Texto]" custT="1"/>
      <dgm:spPr/>
      <dgm:t>
        <a:bodyPr/>
        <a:lstStyle/>
        <a:p>
          <a:r>
            <a:rPr lang="es-ES" sz="2400" dirty="0"/>
            <a:t>Igualdad ante la ley</a:t>
          </a:r>
        </a:p>
      </dgm:t>
    </dgm:pt>
    <dgm:pt modelId="{AB3B7FEF-E447-4FFD-AF21-7B90A46B9463}" type="parTrans" cxnId="{259CDAB3-481D-419D-BCD7-CE537A4C7E0A}">
      <dgm:prSet/>
      <dgm:spPr/>
      <dgm:t>
        <a:bodyPr/>
        <a:lstStyle/>
        <a:p>
          <a:endParaRPr lang="es-ES"/>
        </a:p>
      </dgm:t>
    </dgm:pt>
    <dgm:pt modelId="{B75F6E0D-EAB9-4B54-A925-5F2EF0082AA0}" type="sibTrans" cxnId="{259CDAB3-481D-419D-BCD7-CE537A4C7E0A}">
      <dgm:prSet/>
      <dgm:spPr/>
      <dgm:t>
        <a:bodyPr/>
        <a:lstStyle/>
        <a:p>
          <a:endParaRPr lang="es-ES"/>
        </a:p>
      </dgm:t>
    </dgm:pt>
    <dgm:pt modelId="{6571D4B2-7ECF-477D-845A-9663CACEA99C}" type="pres">
      <dgm:prSet presAssocID="{730B0931-E20C-49F7-8E83-02141179D152}" presName="Name0" presStyleCnt="0">
        <dgm:presLayoutVars>
          <dgm:dir/>
          <dgm:resizeHandles val="exact"/>
        </dgm:presLayoutVars>
      </dgm:prSet>
      <dgm:spPr/>
    </dgm:pt>
    <dgm:pt modelId="{07A33D6C-AF68-4B44-A0A1-6683D9F2B938}" type="pres">
      <dgm:prSet presAssocID="{B04548A3-3230-4F26-87D1-BEBF4B4436CE}" presName="node" presStyleLbl="node1" presStyleIdx="0" presStyleCnt="2" custLinFactNeighborX="-411" custLinFactNeighborY="-52236">
        <dgm:presLayoutVars>
          <dgm:bulletEnabled val="1"/>
        </dgm:presLayoutVars>
      </dgm:prSet>
      <dgm:spPr/>
    </dgm:pt>
    <dgm:pt modelId="{64F28CAB-2B28-4BDE-8C45-1142879EB709}" type="pres">
      <dgm:prSet presAssocID="{0DD9DDB2-5CF2-4B73-A5CB-6D7B4FB0838D}" presName="sibTrans" presStyleLbl="sibTrans2D1" presStyleIdx="0" presStyleCnt="1"/>
      <dgm:spPr/>
    </dgm:pt>
    <dgm:pt modelId="{D9AD392C-D34B-46AC-B127-187337D8F106}" type="pres">
      <dgm:prSet presAssocID="{0DD9DDB2-5CF2-4B73-A5CB-6D7B4FB0838D}" presName="connectorText" presStyleLbl="sibTrans2D1" presStyleIdx="0" presStyleCnt="1"/>
      <dgm:spPr/>
    </dgm:pt>
    <dgm:pt modelId="{E6DF9940-A306-4F44-A540-4649A176864B}" type="pres">
      <dgm:prSet presAssocID="{05F0FBB8-C6F9-4CF6-BFA9-CD3288D81E2B}" presName="node" presStyleLbl="node1" presStyleIdx="1" presStyleCnt="2">
        <dgm:presLayoutVars>
          <dgm:bulletEnabled val="1"/>
        </dgm:presLayoutVars>
      </dgm:prSet>
      <dgm:spPr/>
    </dgm:pt>
  </dgm:ptLst>
  <dgm:cxnLst>
    <dgm:cxn modelId="{00AD4A06-A5E4-458A-9C69-6F6AF368936D}" type="presOf" srcId="{0DD9DDB2-5CF2-4B73-A5CB-6D7B4FB0838D}" destId="{64F28CAB-2B28-4BDE-8C45-1142879EB709}" srcOrd="0" destOrd="0" presId="urn:microsoft.com/office/officeart/2005/8/layout/process1"/>
    <dgm:cxn modelId="{89796151-33E2-481A-A0F8-B34838087F68}" type="presOf" srcId="{730B0931-E20C-49F7-8E83-02141179D152}" destId="{6571D4B2-7ECF-477D-845A-9663CACEA99C}" srcOrd="0" destOrd="0" presId="urn:microsoft.com/office/officeart/2005/8/layout/process1"/>
    <dgm:cxn modelId="{F52364A2-1FB6-4E8F-ABD0-F5EE08848712}" type="presOf" srcId="{05F0FBB8-C6F9-4CF6-BFA9-CD3288D81E2B}" destId="{E6DF9940-A306-4F44-A540-4649A176864B}" srcOrd="0" destOrd="0" presId="urn:microsoft.com/office/officeart/2005/8/layout/process1"/>
    <dgm:cxn modelId="{DFA3D5A5-6F65-43C9-AD23-0AF233783C78}" type="presOf" srcId="{B04548A3-3230-4F26-87D1-BEBF4B4436CE}" destId="{07A33D6C-AF68-4B44-A0A1-6683D9F2B938}" srcOrd="0" destOrd="0" presId="urn:microsoft.com/office/officeart/2005/8/layout/process1"/>
    <dgm:cxn modelId="{259CDAB3-481D-419D-BCD7-CE537A4C7E0A}" srcId="{730B0931-E20C-49F7-8E83-02141179D152}" destId="{05F0FBB8-C6F9-4CF6-BFA9-CD3288D81E2B}" srcOrd="1" destOrd="0" parTransId="{AB3B7FEF-E447-4FFD-AF21-7B90A46B9463}" sibTransId="{B75F6E0D-EAB9-4B54-A925-5F2EF0082AA0}"/>
    <dgm:cxn modelId="{4A7410C4-E17A-4E5D-8484-F8CAA49BFCEC}" srcId="{730B0931-E20C-49F7-8E83-02141179D152}" destId="{B04548A3-3230-4F26-87D1-BEBF4B4436CE}" srcOrd="0" destOrd="0" parTransId="{86F6DCA5-ED2F-4E06-B200-B39000871B4F}" sibTransId="{0DD9DDB2-5CF2-4B73-A5CB-6D7B4FB0838D}"/>
    <dgm:cxn modelId="{65B6A6D0-108D-4BAB-B24B-0586B6F98376}" type="presOf" srcId="{0DD9DDB2-5CF2-4B73-A5CB-6D7B4FB0838D}" destId="{D9AD392C-D34B-46AC-B127-187337D8F106}" srcOrd="1" destOrd="0" presId="urn:microsoft.com/office/officeart/2005/8/layout/process1"/>
    <dgm:cxn modelId="{B75EF2DC-D6C3-4C51-B020-ACBC2052DB0B}" type="presParOf" srcId="{6571D4B2-7ECF-477D-845A-9663CACEA99C}" destId="{07A33D6C-AF68-4B44-A0A1-6683D9F2B938}" srcOrd="0" destOrd="0" presId="urn:microsoft.com/office/officeart/2005/8/layout/process1"/>
    <dgm:cxn modelId="{3A20A1E0-046C-4A30-8291-58AF684244CD}" type="presParOf" srcId="{6571D4B2-7ECF-477D-845A-9663CACEA99C}" destId="{64F28CAB-2B28-4BDE-8C45-1142879EB709}" srcOrd="1" destOrd="0" presId="urn:microsoft.com/office/officeart/2005/8/layout/process1"/>
    <dgm:cxn modelId="{A54EA185-56F5-4877-BBCF-7341C2232959}" type="presParOf" srcId="{64F28CAB-2B28-4BDE-8C45-1142879EB709}" destId="{D9AD392C-D34B-46AC-B127-187337D8F106}" srcOrd="0" destOrd="0" presId="urn:microsoft.com/office/officeart/2005/8/layout/process1"/>
    <dgm:cxn modelId="{A80B5445-5B10-4679-BDE4-FBDB5B4250D4}" type="presParOf" srcId="{6571D4B2-7ECF-477D-845A-9663CACEA99C}" destId="{E6DF9940-A306-4F44-A540-4649A176864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0B0931-E20C-49F7-8E83-02141179D15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04548A3-3230-4F26-87D1-BEBF4B4436CE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/>
            <a:t>Soberanía en el rey</a:t>
          </a:r>
        </a:p>
      </dgm:t>
    </dgm:pt>
    <dgm:pt modelId="{86F6DCA5-ED2F-4E06-B200-B39000871B4F}" type="parTrans" cxnId="{4A7410C4-E17A-4E5D-8484-F8CAA49BFCEC}">
      <dgm:prSet/>
      <dgm:spPr/>
      <dgm:t>
        <a:bodyPr/>
        <a:lstStyle/>
        <a:p>
          <a:endParaRPr lang="es-ES"/>
        </a:p>
      </dgm:t>
    </dgm:pt>
    <dgm:pt modelId="{0DD9DDB2-5CF2-4B73-A5CB-6D7B4FB0838D}" type="sibTrans" cxnId="{4A7410C4-E17A-4E5D-8484-F8CAA49BFCEC}">
      <dgm:prSet/>
      <dgm:spPr/>
      <dgm:t>
        <a:bodyPr/>
        <a:lstStyle/>
        <a:p>
          <a:endParaRPr lang="es-ES" dirty="0"/>
        </a:p>
      </dgm:t>
    </dgm:pt>
    <dgm:pt modelId="{05F0FBB8-C6F9-4CF6-BFA9-CD3288D81E2B}">
      <dgm:prSet phldrT="[Texto]" custT="1"/>
      <dgm:spPr/>
      <dgm:t>
        <a:bodyPr/>
        <a:lstStyle/>
        <a:p>
          <a:r>
            <a:rPr lang="es-ES" sz="2400" dirty="0"/>
            <a:t>Soberanía nacional</a:t>
          </a:r>
        </a:p>
      </dgm:t>
    </dgm:pt>
    <dgm:pt modelId="{AB3B7FEF-E447-4FFD-AF21-7B90A46B9463}" type="parTrans" cxnId="{259CDAB3-481D-419D-BCD7-CE537A4C7E0A}">
      <dgm:prSet/>
      <dgm:spPr/>
      <dgm:t>
        <a:bodyPr/>
        <a:lstStyle/>
        <a:p>
          <a:endParaRPr lang="es-ES"/>
        </a:p>
      </dgm:t>
    </dgm:pt>
    <dgm:pt modelId="{B75F6E0D-EAB9-4B54-A925-5F2EF0082AA0}" type="sibTrans" cxnId="{259CDAB3-481D-419D-BCD7-CE537A4C7E0A}">
      <dgm:prSet/>
      <dgm:spPr/>
      <dgm:t>
        <a:bodyPr/>
        <a:lstStyle/>
        <a:p>
          <a:endParaRPr lang="es-ES"/>
        </a:p>
      </dgm:t>
    </dgm:pt>
    <dgm:pt modelId="{6571D4B2-7ECF-477D-845A-9663CACEA99C}" type="pres">
      <dgm:prSet presAssocID="{730B0931-E20C-49F7-8E83-02141179D152}" presName="Name0" presStyleCnt="0">
        <dgm:presLayoutVars>
          <dgm:dir/>
          <dgm:resizeHandles val="exact"/>
        </dgm:presLayoutVars>
      </dgm:prSet>
      <dgm:spPr/>
    </dgm:pt>
    <dgm:pt modelId="{07A33D6C-AF68-4B44-A0A1-6683D9F2B938}" type="pres">
      <dgm:prSet presAssocID="{B04548A3-3230-4F26-87D1-BEBF4B4436CE}" presName="node" presStyleLbl="node1" presStyleIdx="0" presStyleCnt="2" custLinFactNeighborY="-1341">
        <dgm:presLayoutVars>
          <dgm:bulletEnabled val="1"/>
        </dgm:presLayoutVars>
      </dgm:prSet>
      <dgm:spPr/>
    </dgm:pt>
    <dgm:pt modelId="{64F28CAB-2B28-4BDE-8C45-1142879EB709}" type="pres">
      <dgm:prSet presAssocID="{0DD9DDB2-5CF2-4B73-A5CB-6D7B4FB0838D}" presName="sibTrans" presStyleLbl="sibTrans2D1" presStyleIdx="0" presStyleCnt="1"/>
      <dgm:spPr/>
    </dgm:pt>
    <dgm:pt modelId="{D9AD392C-D34B-46AC-B127-187337D8F106}" type="pres">
      <dgm:prSet presAssocID="{0DD9DDB2-5CF2-4B73-A5CB-6D7B4FB0838D}" presName="connectorText" presStyleLbl="sibTrans2D1" presStyleIdx="0" presStyleCnt="1"/>
      <dgm:spPr/>
    </dgm:pt>
    <dgm:pt modelId="{E6DF9940-A306-4F44-A540-4649A176864B}" type="pres">
      <dgm:prSet presAssocID="{05F0FBB8-C6F9-4CF6-BFA9-CD3288D81E2B}" presName="node" presStyleLbl="node1" presStyleIdx="1" presStyleCnt="2" custLinFactNeighborX="4451" custLinFactNeighborY="-25486">
        <dgm:presLayoutVars>
          <dgm:bulletEnabled val="1"/>
        </dgm:presLayoutVars>
      </dgm:prSet>
      <dgm:spPr/>
    </dgm:pt>
  </dgm:ptLst>
  <dgm:cxnLst>
    <dgm:cxn modelId="{00AD4A06-A5E4-458A-9C69-6F6AF368936D}" type="presOf" srcId="{0DD9DDB2-5CF2-4B73-A5CB-6D7B4FB0838D}" destId="{64F28CAB-2B28-4BDE-8C45-1142879EB709}" srcOrd="0" destOrd="0" presId="urn:microsoft.com/office/officeart/2005/8/layout/process1"/>
    <dgm:cxn modelId="{89796151-33E2-481A-A0F8-B34838087F68}" type="presOf" srcId="{730B0931-E20C-49F7-8E83-02141179D152}" destId="{6571D4B2-7ECF-477D-845A-9663CACEA99C}" srcOrd="0" destOrd="0" presId="urn:microsoft.com/office/officeart/2005/8/layout/process1"/>
    <dgm:cxn modelId="{F52364A2-1FB6-4E8F-ABD0-F5EE08848712}" type="presOf" srcId="{05F0FBB8-C6F9-4CF6-BFA9-CD3288D81E2B}" destId="{E6DF9940-A306-4F44-A540-4649A176864B}" srcOrd="0" destOrd="0" presId="urn:microsoft.com/office/officeart/2005/8/layout/process1"/>
    <dgm:cxn modelId="{DFA3D5A5-6F65-43C9-AD23-0AF233783C78}" type="presOf" srcId="{B04548A3-3230-4F26-87D1-BEBF4B4436CE}" destId="{07A33D6C-AF68-4B44-A0A1-6683D9F2B938}" srcOrd="0" destOrd="0" presId="urn:microsoft.com/office/officeart/2005/8/layout/process1"/>
    <dgm:cxn modelId="{259CDAB3-481D-419D-BCD7-CE537A4C7E0A}" srcId="{730B0931-E20C-49F7-8E83-02141179D152}" destId="{05F0FBB8-C6F9-4CF6-BFA9-CD3288D81E2B}" srcOrd="1" destOrd="0" parTransId="{AB3B7FEF-E447-4FFD-AF21-7B90A46B9463}" sibTransId="{B75F6E0D-EAB9-4B54-A925-5F2EF0082AA0}"/>
    <dgm:cxn modelId="{4A7410C4-E17A-4E5D-8484-F8CAA49BFCEC}" srcId="{730B0931-E20C-49F7-8E83-02141179D152}" destId="{B04548A3-3230-4F26-87D1-BEBF4B4436CE}" srcOrd="0" destOrd="0" parTransId="{86F6DCA5-ED2F-4E06-B200-B39000871B4F}" sibTransId="{0DD9DDB2-5CF2-4B73-A5CB-6D7B4FB0838D}"/>
    <dgm:cxn modelId="{65B6A6D0-108D-4BAB-B24B-0586B6F98376}" type="presOf" srcId="{0DD9DDB2-5CF2-4B73-A5CB-6D7B4FB0838D}" destId="{D9AD392C-D34B-46AC-B127-187337D8F106}" srcOrd="1" destOrd="0" presId="urn:microsoft.com/office/officeart/2005/8/layout/process1"/>
    <dgm:cxn modelId="{B75EF2DC-D6C3-4C51-B020-ACBC2052DB0B}" type="presParOf" srcId="{6571D4B2-7ECF-477D-845A-9663CACEA99C}" destId="{07A33D6C-AF68-4B44-A0A1-6683D9F2B938}" srcOrd="0" destOrd="0" presId="urn:microsoft.com/office/officeart/2005/8/layout/process1"/>
    <dgm:cxn modelId="{3A20A1E0-046C-4A30-8291-58AF684244CD}" type="presParOf" srcId="{6571D4B2-7ECF-477D-845A-9663CACEA99C}" destId="{64F28CAB-2B28-4BDE-8C45-1142879EB709}" srcOrd="1" destOrd="0" presId="urn:microsoft.com/office/officeart/2005/8/layout/process1"/>
    <dgm:cxn modelId="{A54EA185-56F5-4877-BBCF-7341C2232959}" type="presParOf" srcId="{64F28CAB-2B28-4BDE-8C45-1142879EB709}" destId="{D9AD392C-D34B-46AC-B127-187337D8F106}" srcOrd="0" destOrd="0" presId="urn:microsoft.com/office/officeart/2005/8/layout/process1"/>
    <dgm:cxn modelId="{A80B5445-5B10-4679-BDE4-FBDB5B4250D4}" type="presParOf" srcId="{6571D4B2-7ECF-477D-845A-9663CACEA99C}" destId="{E6DF9940-A306-4F44-A540-4649A176864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0B0931-E20C-49F7-8E83-02141179D15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04548A3-3230-4F26-87D1-BEBF4B4436CE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/>
            <a:t>Poder absoluto</a:t>
          </a:r>
        </a:p>
      </dgm:t>
    </dgm:pt>
    <dgm:pt modelId="{86F6DCA5-ED2F-4E06-B200-B39000871B4F}" type="parTrans" cxnId="{4A7410C4-E17A-4E5D-8484-F8CAA49BFCEC}">
      <dgm:prSet/>
      <dgm:spPr/>
      <dgm:t>
        <a:bodyPr/>
        <a:lstStyle/>
        <a:p>
          <a:endParaRPr lang="es-ES"/>
        </a:p>
      </dgm:t>
    </dgm:pt>
    <dgm:pt modelId="{0DD9DDB2-5CF2-4B73-A5CB-6D7B4FB0838D}" type="sibTrans" cxnId="{4A7410C4-E17A-4E5D-8484-F8CAA49BFCEC}">
      <dgm:prSet/>
      <dgm:spPr/>
      <dgm:t>
        <a:bodyPr/>
        <a:lstStyle/>
        <a:p>
          <a:endParaRPr lang="es-ES" dirty="0"/>
        </a:p>
      </dgm:t>
    </dgm:pt>
    <dgm:pt modelId="{05F0FBB8-C6F9-4CF6-BFA9-CD3288D81E2B}">
      <dgm:prSet phldrT="[Texto]" custT="1"/>
      <dgm:spPr/>
      <dgm:t>
        <a:bodyPr/>
        <a:lstStyle/>
        <a:p>
          <a:r>
            <a:rPr lang="es-ES" sz="2400" dirty="0"/>
            <a:t>División de poderes</a:t>
          </a:r>
        </a:p>
      </dgm:t>
    </dgm:pt>
    <dgm:pt modelId="{AB3B7FEF-E447-4FFD-AF21-7B90A46B9463}" type="parTrans" cxnId="{259CDAB3-481D-419D-BCD7-CE537A4C7E0A}">
      <dgm:prSet/>
      <dgm:spPr/>
      <dgm:t>
        <a:bodyPr/>
        <a:lstStyle/>
        <a:p>
          <a:endParaRPr lang="es-ES"/>
        </a:p>
      </dgm:t>
    </dgm:pt>
    <dgm:pt modelId="{B75F6E0D-EAB9-4B54-A925-5F2EF0082AA0}" type="sibTrans" cxnId="{259CDAB3-481D-419D-BCD7-CE537A4C7E0A}">
      <dgm:prSet/>
      <dgm:spPr/>
      <dgm:t>
        <a:bodyPr/>
        <a:lstStyle/>
        <a:p>
          <a:endParaRPr lang="es-ES"/>
        </a:p>
      </dgm:t>
    </dgm:pt>
    <dgm:pt modelId="{6571D4B2-7ECF-477D-845A-9663CACEA99C}" type="pres">
      <dgm:prSet presAssocID="{730B0931-E20C-49F7-8E83-02141179D152}" presName="Name0" presStyleCnt="0">
        <dgm:presLayoutVars>
          <dgm:dir/>
          <dgm:resizeHandles val="exact"/>
        </dgm:presLayoutVars>
      </dgm:prSet>
      <dgm:spPr/>
    </dgm:pt>
    <dgm:pt modelId="{07A33D6C-AF68-4B44-A0A1-6683D9F2B938}" type="pres">
      <dgm:prSet presAssocID="{B04548A3-3230-4F26-87D1-BEBF4B4436CE}" presName="node" presStyleLbl="node1" presStyleIdx="0" presStyleCnt="2">
        <dgm:presLayoutVars>
          <dgm:bulletEnabled val="1"/>
        </dgm:presLayoutVars>
      </dgm:prSet>
      <dgm:spPr/>
    </dgm:pt>
    <dgm:pt modelId="{64F28CAB-2B28-4BDE-8C45-1142879EB709}" type="pres">
      <dgm:prSet presAssocID="{0DD9DDB2-5CF2-4B73-A5CB-6D7B4FB0838D}" presName="sibTrans" presStyleLbl="sibTrans2D1" presStyleIdx="0" presStyleCnt="1"/>
      <dgm:spPr/>
    </dgm:pt>
    <dgm:pt modelId="{D9AD392C-D34B-46AC-B127-187337D8F106}" type="pres">
      <dgm:prSet presAssocID="{0DD9DDB2-5CF2-4B73-A5CB-6D7B4FB0838D}" presName="connectorText" presStyleLbl="sibTrans2D1" presStyleIdx="0" presStyleCnt="1"/>
      <dgm:spPr/>
    </dgm:pt>
    <dgm:pt modelId="{E6DF9940-A306-4F44-A540-4649A176864B}" type="pres">
      <dgm:prSet presAssocID="{05F0FBB8-C6F9-4CF6-BFA9-CD3288D81E2B}" presName="node" presStyleLbl="node1" presStyleIdx="1" presStyleCnt="2">
        <dgm:presLayoutVars>
          <dgm:bulletEnabled val="1"/>
        </dgm:presLayoutVars>
      </dgm:prSet>
      <dgm:spPr/>
    </dgm:pt>
  </dgm:ptLst>
  <dgm:cxnLst>
    <dgm:cxn modelId="{00AD4A06-A5E4-458A-9C69-6F6AF368936D}" type="presOf" srcId="{0DD9DDB2-5CF2-4B73-A5CB-6D7B4FB0838D}" destId="{64F28CAB-2B28-4BDE-8C45-1142879EB709}" srcOrd="0" destOrd="0" presId="urn:microsoft.com/office/officeart/2005/8/layout/process1"/>
    <dgm:cxn modelId="{89796151-33E2-481A-A0F8-B34838087F68}" type="presOf" srcId="{730B0931-E20C-49F7-8E83-02141179D152}" destId="{6571D4B2-7ECF-477D-845A-9663CACEA99C}" srcOrd="0" destOrd="0" presId="urn:microsoft.com/office/officeart/2005/8/layout/process1"/>
    <dgm:cxn modelId="{F52364A2-1FB6-4E8F-ABD0-F5EE08848712}" type="presOf" srcId="{05F0FBB8-C6F9-4CF6-BFA9-CD3288D81E2B}" destId="{E6DF9940-A306-4F44-A540-4649A176864B}" srcOrd="0" destOrd="0" presId="urn:microsoft.com/office/officeart/2005/8/layout/process1"/>
    <dgm:cxn modelId="{DFA3D5A5-6F65-43C9-AD23-0AF233783C78}" type="presOf" srcId="{B04548A3-3230-4F26-87D1-BEBF4B4436CE}" destId="{07A33D6C-AF68-4B44-A0A1-6683D9F2B938}" srcOrd="0" destOrd="0" presId="urn:microsoft.com/office/officeart/2005/8/layout/process1"/>
    <dgm:cxn modelId="{259CDAB3-481D-419D-BCD7-CE537A4C7E0A}" srcId="{730B0931-E20C-49F7-8E83-02141179D152}" destId="{05F0FBB8-C6F9-4CF6-BFA9-CD3288D81E2B}" srcOrd="1" destOrd="0" parTransId="{AB3B7FEF-E447-4FFD-AF21-7B90A46B9463}" sibTransId="{B75F6E0D-EAB9-4B54-A925-5F2EF0082AA0}"/>
    <dgm:cxn modelId="{4A7410C4-E17A-4E5D-8484-F8CAA49BFCEC}" srcId="{730B0931-E20C-49F7-8E83-02141179D152}" destId="{B04548A3-3230-4F26-87D1-BEBF4B4436CE}" srcOrd="0" destOrd="0" parTransId="{86F6DCA5-ED2F-4E06-B200-B39000871B4F}" sibTransId="{0DD9DDB2-5CF2-4B73-A5CB-6D7B4FB0838D}"/>
    <dgm:cxn modelId="{65B6A6D0-108D-4BAB-B24B-0586B6F98376}" type="presOf" srcId="{0DD9DDB2-5CF2-4B73-A5CB-6D7B4FB0838D}" destId="{D9AD392C-D34B-46AC-B127-187337D8F106}" srcOrd="1" destOrd="0" presId="urn:microsoft.com/office/officeart/2005/8/layout/process1"/>
    <dgm:cxn modelId="{B75EF2DC-D6C3-4C51-B020-ACBC2052DB0B}" type="presParOf" srcId="{6571D4B2-7ECF-477D-845A-9663CACEA99C}" destId="{07A33D6C-AF68-4B44-A0A1-6683D9F2B938}" srcOrd="0" destOrd="0" presId="urn:microsoft.com/office/officeart/2005/8/layout/process1"/>
    <dgm:cxn modelId="{3A20A1E0-046C-4A30-8291-58AF684244CD}" type="presParOf" srcId="{6571D4B2-7ECF-477D-845A-9663CACEA99C}" destId="{64F28CAB-2B28-4BDE-8C45-1142879EB709}" srcOrd="1" destOrd="0" presId="urn:microsoft.com/office/officeart/2005/8/layout/process1"/>
    <dgm:cxn modelId="{A54EA185-56F5-4877-BBCF-7341C2232959}" type="presParOf" srcId="{64F28CAB-2B28-4BDE-8C45-1142879EB709}" destId="{D9AD392C-D34B-46AC-B127-187337D8F106}" srcOrd="0" destOrd="0" presId="urn:microsoft.com/office/officeart/2005/8/layout/process1"/>
    <dgm:cxn modelId="{A80B5445-5B10-4679-BDE4-FBDB5B4250D4}" type="presParOf" srcId="{6571D4B2-7ECF-477D-845A-9663CACEA99C}" destId="{E6DF9940-A306-4F44-A540-4649A176864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0B0931-E20C-49F7-8E83-02141179D15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571D4B2-7ECF-477D-845A-9663CACEA99C}" type="pres">
      <dgm:prSet presAssocID="{730B0931-E20C-49F7-8E83-02141179D152}" presName="Name0" presStyleCnt="0">
        <dgm:presLayoutVars>
          <dgm:dir/>
          <dgm:resizeHandles val="exact"/>
        </dgm:presLayoutVars>
      </dgm:prSet>
      <dgm:spPr/>
    </dgm:pt>
  </dgm:ptLst>
  <dgm:cxnLst>
    <dgm:cxn modelId="{89796151-33E2-481A-A0F8-B34838087F68}" type="presOf" srcId="{730B0931-E20C-49F7-8E83-02141179D152}" destId="{6571D4B2-7ECF-477D-845A-9663CACEA99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0B0931-E20C-49F7-8E83-02141179D15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04548A3-3230-4F26-87D1-BEBF4B4436CE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400" dirty="0"/>
            <a:t>Mercantil</a:t>
          </a:r>
        </a:p>
      </dgm:t>
    </dgm:pt>
    <dgm:pt modelId="{86F6DCA5-ED2F-4E06-B200-B39000871B4F}" type="parTrans" cxnId="{4A7410C4-E17A-4E5D-8484-F8CAA49BFCEC}">
      <dgm:prSet/>
      <dgm:spPr/>
      <dgm:t>
        <a:bodyPr/>
        <a:lstStyle/>
        <a:p>
          <a:endParaRPr lang="es-ES"/>
        </a:p>
      </dgm:t>
    </dgm:pt>
    <dgm:pt modelId="{0DD9DDB2-5CF2-4B73-A5CB-6D7B4FB0838D}" type="sibTrans" cxnId="{4A7410C4-E17A-4E5D-8484-F8CAA49BFCEC}">
      <dgm:prSet/>
      <dgm:spPr/>
      <dgm:t>
        <a:bodyPr/>
        <a:lstStyle/>
        <a:p>
          <a:endParaRPr lang="es-ES" dirty="0"/>
        </a:p>
      </dgm:t>
    </dgm:pt>
    <dgm:pt modelId="{05F0FBB8-C6F9-4CF6-BFA9-CD3288D81E2B}">
      <dgm:prSet phldrT="[Texto]" custT="1"/>
      <dgm:spPr/>
      <dgm:t>
        <a:bodyPr/>
        <a:lstStyle/>
        <a:p>
          <a:r>
            <a:rPr lang="es-ES" sz="2400" dirty="0"/>
            <a:t>Capitalista</a:t>
          </a:r>
        </a:p>
      </dgm:t>
    </dgm:pt>
    <dgm:pt modelId="{AB3B7FEF-E447-4FFD-AF21-7B90A46B9463}" type="parTrans" cxnId="{259CDAB3-481D-419D-BCD7-CE537A4C7E0A}">
      <dgm:prSet/>
      <dgm:spPr/>
      <dgm:t>
        <a:bodyPr/>
        <a:lstStyle/>
        <a:p>
          <a:endParaRPr lang="es-ES"/>
        </a:p>
      </dgm:t>
    </dgm:pt>
    <dgm:pt modelId="{B75F6E0D-EAB9-4B54-A925-5F2EF0082AA0}" type="sibTrans" cxnId="{259CDAB3-481D-419D-BCD7-CE537A4C7E0A}">
      <dgm:prSet/>
      <dgm:spPr/>
      <dgm:t>
        <a:bodyPr/>
        <a:lstStyle/>
        <a:p>
          <a:endParaRPr lang="es-ES"/>
        </a:p>
      </dgm:t>
    </dgm:pt>
    <dgm:pt modelId="{6571D4B2-7ECF-477D-845A-9663CACEA99C}" type="pres">
      <dgm:prSet presAssocID="{730B0931-E20C-49F7-8E83-02141179D152}" presName="Name0" presStyleCnt="0">
        <dgm:presLayoutVars>
          <dgm:dir/>
          <dgm:resizeHandles val="exact"/>
        </dgm:presLayoutVars>
      </dgm:prSet>
      <dgm:spPr/>
    </dgm:pt>
    <dgm:pt modelId="{07A33D6C-AF68-4B44-A0A1-6683D9F2B938}" type="pres">
      <dgm:prSet presAssocID="{B04548A3-3230-4F26-87D1-BEBF4B4436CE}" presName="node" presStyleLbl="node1" presStyleIdx="0" presStyleCnt="2" custLinFactNeighborX="-17902" custLinFactNeighborY="5365">
        <dgm:presLayoutVars>
          <dgm:bulletEnabled val="1"/>
        </dgm:presLayoutVars>
      </dgm:prSet>
      <dgm:spPr/>
    </dgm:pt>
    <dgm:pt modelId="{64F28CAB-2B28-4BDE-8C45-1142879EB709}" type="pres">
      <dgm:prSet presAssocID="{0DD9DDB2-5CF2-4B73-A5CB-6D7B4FB0838D}" presName="sibTrans" presStyleLbl="sibTrans2D1" presStyleIdx="0" presStyleCnt="1"/>
      <dgm:spPr/>
    </dgm:pt>
    <dgm:pt modelId="{D9AD392C-D34B-46AC-B127-187337D8F106}" type="pres">
      <dgm:prSet presAssocID="{0DD9DDB2-5CF2-4B73-A5CB-6D7B4FB0838D}" presName="connectorText" presStyleLbl="sibTrans2D1" presStyleIdx="0" presStyleCnt="1"/>
      <dgm:spPr/>
    </dgm:pt>
    <dgm:pt modelId="{E6DF9940-A306-4F44-A540-4649A176864B}" type="pres">
      <dgm:prSet presAssocID="{05F0FBB8-C6F9-4CF6-BFA9-CD3288D81E2B}" presName="node" presStyleLbl="node1" presStyleIdx="1" presStyleCnt="2">
        <dgm:presLayoutVars>
          <dgm:bulletEnabled val="1"/>
        </dgm:presLayoutVars>
      </dgm:prSet>
      <dgm:spPr/>
    </dgm:pt>
  </dgm:ptLst>
  <dgm:cxnLst>
    <dgm:cxn modelId="{00AD4A06-A5E4-458A-9C69-6F6AF368936D}" type="presOf" srcId="{0DD9DDB2-5CF2-4B73-A5CB-6D7B4FB0838D}" destId="{64F28CAB-2B28-4BDE-8C45-1142879EB709}" srcOrd="0" destOrd="0" presId="urn:microsoft.com/office/officeart/2005/8/layout/process1"/>
    <dgm:cxn modelId="{89796151-33E2-481A-A0F8-B34838087F68}" type="presOf" srcId="{730B0931-E20C-49F7-8E83-02141179D152}" destId="{6571D4B2-7ECF-477D-845A-9663CACEA99C}" srcOrd="0" destOrd="0" presId="urn:microsoft.com/office/officeart/2005/8/layout/process1"/>
    <dgm:cxn modelId="{F52364A2-1FB6-4E8F-ABD0-F5EE08848712}" type="presOf" srcId="{05F0FBB8-C6F9-4CF6-BFA9-CD3288D81E2B}" destId="{E6DF9940-A306-4F44-A540-4649A176864B}" srcOrd="0" destOrd="0" presId="urn:microsoft.com/office/officeart/2005/8/layout/process1"/>
    <dgm:cxn modelId="{DFA3D5A5-6F65-43C9-AD23-0AF233783C78}" type="presOf" srcId="{B04548A3-3230-4F26-87D1-BEBF4B4436CE}" destId="{07A33D6C-AF68-4B44-A0A1-6683D9F2B938}" srcOrd="0" destOrd="0" presId="urn:microsoft.com/office/officeart/2005/8/layout/process1"/>
    <dgm:cxn modelId="{259CDAB3-481D-419D-BCD7-CE537A4C7E0A}" srcId="{730B0931-E20C-49F7-8E83-02141179D152}" destId="{05F0FBB8-C6F9-4CF6-BFA9-CD3288D81E2B}" srcOrd="1" destOrd="0" parTransId="{AB3B7FEF-E447-4FFD-AF21-7B90A46B9463}" sibTransId="{B75F6E0D-EAB9-4B54-A925-5F2EF0082AA0}"/>
    <dgm:cxn modelId="{4A7410C4-E17A-4E5D-8484-F8CAA49BFCEC}" srcId="{730B0931-E20C-49F7-8E83-02141179D152}" destId="{B04548A3-3230-4F26-87D1-BEBF4B4436CE}" srcOrd="0" destOrd="0" parTransId="{86F6DCA5-ED2F-4E06-B200-B39000871B4F}" sibTransId="{0DD9DDB2-5CF2-4B73-A5CB-6D7B4FB0838D}"/>
    <dgm:cxn modelId="{65B6A6D0-108D-4BAB-B24B-0586B6F98376}" type="presOf" srcId="{0DD9DDB2-5CF2-4B73-A5CB-6D7B4FB0838D}" destId="{D9AD392C-D34B-46AC-B127-187337D8F106}" srcOrd="1" destOrd="0" presId="urn:microsoft.com/office/officeart/2005/8/layout/process1"/>
    <dgm:cxn modelId="{B75EF2DC-D6C3-4C51-B020-ACBC2052DB0B}" type="presParOf" srcId="{6571D4B2-7ECF-477D-845A-9663CACEA99C}" destId="{07A33D6C-AF68-4B44-A0A1-6683D9F2B938}" srcOrd="0" destOrd="0" presId="urn:microsoft.com/office/officeart/2005/8/layout/process1"/>
    <dgm:cxn modelId="{3A20A1E0-046C-4A30-8291-58AF684244CD}" type="presParOf" srcId="{6571D4B2-7ECF-477D-845A-9663CACEA99C}" destId="{64F28CAB-2B28-4BDE-8C45-1142879EB709}" srcOrd="1" destOrd="0" presId="urn:microsoft.com/office/officeart/2005/8/layout/process1"/>
    <dgm:cxn modelId="{A54EA185-56F5-4877-BBCF-7341C2232959}" type="presParOf" srcId="{64F28CAB-2B28-4BDE-8C45-1142879EB709}" destId="{D9AD392C-D34B-46AC-B127-187337D8F106}" srcOrd="0" destOrd="0" presId="urn:microsoft.com/office/officeart/2005/8/layout/process1"/>
    <dgm:cxn modelId="{A80B5445-5B10-4679-BDE4-FBDB5B4250D4}" type="presParOf" srcId="{6571D4B2-7ECF-477D-845A-9663CACEA99C}" destId="{E6DF9940-A306-4F44-A540-4649A176864B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0A5AE-66F5-42D5-B6B4-E4A6D7F57654}">
      <dsp:nvSpPr>
        <dsp:cNvPr id="0" name=""/>
        <dsp:cNvSpPr/>
      </dsp:nvSpPr>
      <dsp:spPr>
        <a:xfrm>
          <a:off x="-1110615" y="-174998"/>
          <a:ext cx="1336037" cy="1336037"/>
        </a:xfrm>
        <a:prstGeom prst="blockArc">
          <a:avLst>
            <a:gd name="adj1" fmla="val 18900000"/>
            <a:gd name="adj2" fmla="val 2700000"/>
            <a:gd name="adj3" fmla="val 1617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526C9-E3FB-4382-849D-D03DB94D3440}">
      <dsp:nvSpPr>
        <dsp:cNvPr id="0" name=""/>
        <dsp:cNvSpPr/>
      </dsp:nvSpPr>
      <dsp:spPr>
        <a:xfrm>
          <a:off x="181258" y="140865"/>
          <a:ext cx="1848079" cy="2816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5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Liberales </a:t>
          </a:r>
        </a:p>
      </dsp:txBody>
      <dsp:txXfrm>
        <a:off x="181258" y="140865"/>
        <a:ext cx="1848079" cy="281691"/>
      </dsp:txXfrm>
    </dsp:sp>
    <dsp:sp modelId="{D71A688B-9534-4FCC-BE6A-6E5DB4C869CE}">
      <dsp:nvSpPr>
        <dsp:cNvPr id="0" name=""/>
        <dsp:cNvSpPr/>
      </dsp:nvSpPr>
      <dsp:spPr>
        <a:xfrm>
          <a:off x="5201" y="105654"/>
          <a:ext cx="352114" cy="352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8739AB-02BB-451B-9C62-313DD27B4D41}">
      <dsp:nvSpPr>
        <dsp:cNvPr id="0" name=""/>
        <dsp:cNvSpPr/>
      </dsp:nvSpPr>
      <dsp:spPr>
        <a:xfrm>
          <a:off x="181258" y="563482"/>
          <a:ext cx="1848079" cy="281691"/>
        </a:xfrm>
        <a:prstGeom prst="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593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Absolutistas</a:t>
          </a:r>
        </a:p>
      </dsp:txBody>
      <dsp:txXfrm>
        <a:off x="181258" y="563482"/>
        <a:ext cx="1848079" cy="281691"/>
      </dsp:txXfrm>
    </dsp:sp>
    <dsp:sp modelId="{1EB21B47-3B50-42D2-B503-27582D379C37}">
      <dsp:nvSpPr>
        <dsp:cNvPr id="0" name=""/>
        <dsp:cNvSpPr/>
      </dsp:nvSpPr>
      <dsp:spPr>
        <a:xfrm>
          <a:off x="5201" y="528270"/>
          <a:ext cx="352114" cy="352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33D6C-AF68-4B44-A0A1-6683D9F2B938}">
      <dsp:nvSpPr>
        <dsp:cNvPr id="0" name=""/>
        <dsp:cNvSpPr/>
      </dsp:nvSpPr>
      <dsp:spPr>
        <a:xfrm>
          <a:off x="2812" y="0"/>
          <a:ext cx="1712156" cy="757441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Sociedad estamental</a:t>
          </a:r>
        </a:p>
      </dsp:txBody>
      <dsp:txXfrm>
        <a:off x="24997" y="22185"/>
        <a:ext cx="1667786" cy="713071"/>
      </dsp:txXfrm>
    </dsp:sp>
    <dsp:sp modelId="{64F28CAB-2B28-4BDE-8C45-1142879EB709}">
      <dsp:nvSpPr>
        <dsp:cNvPr id="0" name=""/>
        <dsp:cNvSpPr/>
      </dsp:nvSpPr>
      <dsp:spPr>
        <a:xfrm>
          <a:off x="1886183" y="166413"/>
          <a:ext cx="362977" cy="424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886183" y="251336"/>
        <a:ext cx="254084" cy="254768"/>
      </dsp:txXfrm>
    </dsp:sp>
    <dsp:sp modelId="{E6DF9940-A306-4F44-A540-4649A176864B}">
      <dsp:nvSpPr>
        <dsp:cNvPr id="0" name=""/>
        <dsp:cNvSpPr/>
      </dsp:nvSpPr>
      <dsp:spPr>
        <a:xfrm>
          <a:off x="2399830" y="0"/>
          <a:ext cx="1712156" cy="75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Sociedad de clases</a:t>
          </a:r>
        </a:p>
      </dsp:txBody>
      <dsp:txXfrm>
        <a:off x="2422015" y="22185"/>
        <a:ext cx="1667786" cy="7130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33D6C-AF68-4B44-A0A1-6683D9F2B938}">
      <dsp:nvSpPr>
        <dsp:cNvPr id="0" name=""/>
        <dsp:cNvSpPr/>
      </dsp:nvSpPr>
      <dsp:spPr>
        <a:xfrm>
          <a:off x="1" y="0"/>
          <a:ext cx="1716271" cy="757441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Súbditos</a:t>
          </a:r>
        </a:p>
      </dsp:txBody>
      <dsp:txXfrm>
        <a:off x="22186" y="22185"/>
        <a:ext cx="1671901" cy="713071"/>
      </dsp:txXfrm>
    </dsp:sp>
    <dsp:sp modelId="{64F28CAB-2B28-4BDE-8C45-1142879EB709}">
      <dsp:nvSpPr>
        <dsp:cNvPr id="0" name=""/>
        <dsp:cNvSpPr/>
      </dsp:nvSpPr>
      <dsp:spPr>
        <a:xfrm>
          <a:off x="1888100" y="165902"/>
          <a:ext cx="364275" cy="4256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888100" y="251029"/>
        <a:ext cx="254993" cy="255381"/>
      </dsp:txXfrm>
    </dsp:sp>
    <dsp:sp modelId="{E6DF9940-A306-4F44-A540-4649A176864B}">
      <dsp:nvSpPr>
        <dsp:cNvPr id="0" name=""/>
        <dsp:cNvSpPr/>
      </dsp:nvSpPr>
      <dsp:spPr>
        <a:xfrm>
          <a:off x="2403584" y="0"/>
          <a:ext cx="1716271" cy="75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Ciudadanos</a:t>
          </a:r>
        </a:p>
      </dsp:txBody>
      <dsp:txXfrm>
        <a:off x="2425769" y="22185"/>
        <a:ext cx="1671901" cy="7130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33D6C-AF68-4B44-A0A1-6683D9F2B938}">
      <dsp:nvSpPr>
        <dsp:cNvPr id="0" name=""/>
        <dsp:cNvSpPr/>
      </dsp:nvSpPr>
      <dsp:spPr>
        <a:xfrm>
          <a:off x="0" y="0"/>
          <a:ext cx="1712156" cy="757441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Privilegios</a:t>
          </a:r>
        </a:p>
      </dsp:txBody>
      <dsp:txXfrm>
        <a:off x="22185" y="22185"/>
        <a:ext cx="1667786" cy="713071"/>
      </dsp:txXfrm>
    </dsp:sp>
    <dsp:sp modelId="{64F28CAB-2B28-4BDE-8C45-1142879EB709}">
      <dsp:nvSpPr>
        <dsp:cNvPr id="0" name=""/>
        <dsp:cNvSpPr/>
      </dsp:nvSpPr>
      <dsp:spPr>
        <a:xfrm>
          <a:off x="1884074" y="166413"/>
          <a:ext cx="364467" cy="424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884074" y="251336"/>
        <a:ext cx="255127" cy="254768"/>
      </dsp:txXfrm>
    </dsp:sp>
    <dsp:sp modelId="{E6DF9940-A306-4F44-A540-4649A176864B}">
      <dsp:nvSpPr>
        <dsp:cNvPr id="0" name=""/>
        <dsp:cNvSpPr/>
      </dsp:nvSpPr>
      <dsp:spPr>
        <a:xfrm>
          <a:off x="2399830" y="0"/>
          <a:ext cx="1712156" cy="75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Igualdad ante la ley</a:t>
          </a:r>
        </a:p>
      </dsp:txBody>
      <dsp:txXfrm>
        <a:off x="2422015" y="22185"/>
        <a:ext cx="1667786" cy="7130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33D6C-AF68-4B44-A0A1-6683D9F2B938}">
      <dsp:nvSpPr>
        <dsp:cNvPr id="0" name=""/>
        <dsp:cNvSpPr/>
      </dsp:nvSpPr>
      <dsp:spPr>
        <a:xfrm>
          <a:off x="2812" y="0"/>
          <a:ext cx="1712156" cy="757441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Soberanía en el rey</a:t>
          </a:r>
        </a:p>
      </dsp:txBody>
      <dsp:txXfrm>
        <a:off x="24997" y="22185"/>
        <a:ext cx="1667786" cy="713071"/>
      </dsp:txXfrm>
    </dsp:sp>
    <dsp:sp modelId="{64F28CAB-2B28-4BDE-8C45-1142879EB709}">
      <dsp:nvSpPr>
        <dsp:cNvPr id="0" name=""/>
        <dsp:cNvSpPr/>
      </dsp:nvSpPr>
      <dsp:spPr>
        <a:xfrm>
          <a:off x="1886886" y="166413"/>
          <a:ext cx="364467" cy="424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886886" y="251336"/>
        <a:ext cx="255127" cy="254768"/>
      </dsp:txXfrm>
    </dsp:sp>
    <dsp:sp modelId="{E6DF9940-A306-4F44-A540-4649A176864B}">
      <dsp:nvSpPr>
        <dsp:cNvPr id="0" name=""/>
        <dsp:cNvSpPr/>
      </dsp:nvSpPr>
      <dsp:spPr>
        <a:xfrm>
          <a:off x="2402642" y="0"/>
          <a:ext cx="1712156" cy="75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Soberanía nacional</a:t>
          </a:r>
        </a:p>
      </dsp:txBody>
      <dsp:txXfrm>
        <a:off x="2424827" y="22185"/>
        <a:ext cx="1667786" cy="7130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33D6C-AF68-4B44-A0A1-6683D9F2B938}">
      <dsp:nvSpPr>
        <dsp:cNvPr id="0" name=""/>
        <dsp:cNvSpPr/>
      </dsp:nvSpPr>
      <dsp:spPr>
        <a:xfrm>
          <a:off x="2812" y="0"/>
          <a:ext cx="1712156" cy="757441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Poder absoluto</a:t>
          </a:r>
        </a:p>
      </dsp:txBody>
      <dsp:txXfrm>
        <a:off x="24997" y="22185"/>
        <a:ext cx="1667786" cy="713071"/>
      </dsp:txXfrm>
    </dsp:sp>
    <dsp:sp modelId="{64F28CAB-2B28-4BDE-8C45-1142879EB709}">
      <dsp:nvSpPr>
        <dsp:cNvPr id="0" name=""/>
        <dsp:cNvSpPr/>
      </dsp:nvSpPr>
      <dsp:spPr>
        <a:xfrm>
          <a:off x="1886183" y="166413"/>
          <a:ext cx="362977" cy="424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886183" y="251336"/>
        <a:ext cx="254084" cy="254768"/>
      </dsp:txXfrm>
    </dsp:sp>
    <dsp:sp modelId="{E6DF9940-A306-4F44-A540-4649A176864B}">
      <dsp:nvSpPr>
        <dsp:cNvPr id="0" name=""/>
        <dsp:cNvSpPr/>
      </dsp:nvSpPr>
      <dsp:spPr>
        <a:xfrm>
          <a:off x="2399830" y="0"/>
          <a:ext cx="1712156" cy="75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División de poderes</a:t>
          </a:r>
        </a:p>
      </dsp:txBody>
      <dsp:txXfrm>
        <a:off x="2422015" y="22185"/>
        <a:ext cx="1667786" cy="7130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33D6C-AF68-4B44-A0A1-6683D9F2B938}">
      <dsp:nvSpPr>
        <dsp:cNvPr id="0" name=""/>
        <dsp:cNvSpPr/>
      </dsp:nvSpPr>
      <dsp:spPr>
        <a:xfrm>
          <a:off x="0" y="0"/>
          <a:ext cx="1713829" cy="757441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Mercantil</a:t>
          </a:r>
        </a:p>
      </dsp:txBody>
      <dsp:txXfrm>
        <a:off x="22185" y="22185"/>
        <a:ext cx="1669459" cy="713071"/>
      </dsp:txXfrm>
    </dsp:sp>
    <dsp:sp modelId="{64F28CAB-2B28-4BDE-8C45-1142879EB709}">
      <dsp:nvSpPr>
        <dsp:cNvPr id="0" name=""/>
        <dsp:cNvSpPr/>
      </dsp:nvSpPr>
      <dsp:spPr>
        <a:xfrm>
          <a:off x="1885413" y="166205"/>
          <a:ext cx="363757" cy="4250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885413" y="251211"/>
        <a:ext cx="254630" cy="255017"/>
      </dsp:txXfrm>
    </dsp:sp>
    <dsp:sp modelId="{E6DF9940-A306-4F44-A540-4649A176864B}">
      <dsp:nvSpPr>
        <dsp:cNvPr id="0" name=""/>
        <dsp:cNvSpPr/>
      </dsp:nvSpPr>
      <dsp:spPr>
        <a:xfrm>
          <a:off x="2400165" y="0"/>
          <a:ext cx="1713829" cy="7574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Capitalista</a:t>
          </a:r>
        </a:p>
      </dsp:txBody>
      <dsp:txXfrm>
        <a:off x="2422350" y="22185"/>
        <a:ext cx="1669459" cy="713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3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88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001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590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88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52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233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419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06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92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748718A-37AB-4104-9DF4-F350EACAFCF4}" type="datetimeFigureOut">
              <a:rPr lang="es-ES" smtClean="0"/>
              <a:t>05/01/2021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74B52C4-AAED-4645-B186-0D8CC7C7843A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828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ve.es/alacarta/videos/viva-la-pepa/viva-pepa-capitulo-1-revolucion-espanola/1352551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mundo.es/especiales/2009/07/espana/constitucion/actualidad/reportajes/policia.html" TargetMode="External"/><Relationship Id="rId4" Type="http://schemas.openxmlformats.org/officeDocument/2006/relationships/hyperlink" Target="https://www.congreso.es/constitucion/ficheros/historicas/cons_1812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greso.es/portal/page/portal/Congreso/Congreso/Hist_Normas/ConstEsp1812_1978" TargetMode="External"/><Relationship Id="rId2" Type="http://schemas.openxmlformats.org/officeDocument/2006/relationships/hyperlink" Target="https://www.elmundo.es/especiales/2009/07/espana/constitucion/la_pepa/simbolo_liberalismo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Jacques-Louis_David" TargetMode="External"/><Relationship Id="rId13" Type="http://schemas.openxmlformats.org/officeDocument/2006/relationships/hyperlink" Target="https://es.wikipedia.org/wiki/Francisco_de_Goya" TargetMode="External"/><Relationship Id="rId3" Type="http://schemas.openxmlformats.org/officeDocument/2006/relationships/hyperlink" Target="https://es.wikipedia.org/wiki/Jos%C3%A9_Casado_del_Alisal" TargetMode="External"/><Relationship Id="rId7" Type="http://schemas.openxmlformats.org/officeDocument/2006/relationships/hyperlink" Target="https://commons.wikimedia.org/wiki/File:Le_Serment_du_Jeu_de_paume.jpg" TargetMode="External"/><Relationship Id="rId12" Type="http://schemas.openxmlformats.org/officeDocument/2006/relationships/hyperlink" Target="https://commons.wikimedia.org/wiki/File:Retrato_ecuestre_de_Manuel_Godoy.jpg" TargetMode="External"/><Relationship Id="rId2" Type="http://schemas.openxmlformats.org/officeDocument/2006/relationships/hyperlink" Target="https://commons.wikimedia.org/wiki/File:El_juramento_de_las_Cortes_de_C%C3%A1diz_en_181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Howard_Chandler_Christy" TargetMode="External"/><Relationship Id="rId11" Type="http://schemas.openxmlformats.org/officeDocument/2006/relationships/hyperlink" Target="https://commons.wikimedia.org/wiki/File:Napoleon_at_the_Great_St._Bernard_-_Jacques-Louis_David_-_Google_Cultural_Institute.jpg" TargetMode="External"/><Relationship Id="rId5" Type="http://schemas.openxmlformats.org/officeDocument/2006/relationships/hyperlink" Target="https://commons.wikimedia.org/wiki/File:Scene_at_the_Signing_of_the_Constitution_of_the_United_States.jpg" TargetMode="External"/><Relationship Id="rId10" Type="http://schemas.openxmlformats.org/officeDocument/2006/relationships/hyperlink" Target="https://en.wikipedia.org/wiki/Salvador_Viniegra" TargetMode="External"/><Relationship Id="rId4" Type="http://schemas.openxmlformats.org/officeDocument/2006/relationships/hyperlink" Target="https://creativecommons.org/publicdomain/zero/1.0/deed.es" TargetMode="External"/><Relationship Id="rId9" Type="http://schemas.openxmlformats.org/officeDocument/2006/relationships/hyperlink" Target="https://commons.wikimedia.org/wiki/File:Cortes_de_cadiz.jp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Retrato_de_Fernando_VII,_Francisco_de_Goya.jpg" TargetMode="External"/><Relationship Id="rId13" Type="http://schemas.openxmlformats.org/officeDocument/2006/relationships/hyperlink" Target="https://commons.wikimedia.org/w/index.php?title=User:Caminoderoma&amp;action=edit&amp;redlink=1" TargetMode="External"/><Relationship Id="rId18" Type="http://schemas.openxmlformats.org/officeDocument/2006/relationships/hyperlink" Target="https://creativecommons.org/licenses/by-sa/3.0/es/deed.es" TargetMode="External"/><Relationship Id="rId3" Type="http://schemas.openxmlformats.org/officeDocument/2006/relationships/hyperlink" Target="https://es.wikipedia.org/wiki/Francisco_de_Goya" TargetMode="External"/><Relationship Id="rId7" Type="http://schemas.openxmlformats.org/officeDocument/2006/relationships/hyperlink" Target="https://es.wikipedia.org/wiki/Jos%C3%A9_Casado_del_Alisal" TargetMode="External"/><Relationship Id="rId12" Type="http://schemas.openxmlformats.org/officeDocument/2006/relationships/hyperlink" Target="https://commons.wikimedia.org/wiki/File:Cortes_de_Cadiz.jpg" TargetMode="External"/><Relationship Id="rId17" Type="http://schemas.openxmlformats.org/officeDocument/2006/relationships/hyperlink" Target="https://commons.wikimedia.org/wiki/User:Zaqarbal" TargetMode="External"/><Relationship Id="rId2" Type="http://schemas.openxmlformats.org/officeDocument/2006/relationships/hyperlink" Target="https://commons.wikimedia.org/wiki/File:La_familia_de_Carlos_IV,_por_Francisco_de_Goya.jpg" TargetMode="External"/><Relationship Id="rId16" Type="http://schemas.openxmlformats.org/officeDocument/2006/relationships/hyperlink" Target="https://es.wikipedia.org/wiki/Jos%C3%A9_Alcoverr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La_Rendici%C3%B3n_de_Bail%C3%A9n_(Casado_del_Alisal).jpg" TargetMode="External"/><Relationship Id="rId11" Type="http://schemas.openxmlformats.org/officeDocument/2006/relationships/hyperlink" Target="https://www.google.com/maps/place/Oratorio+de+San+Felipe+Neri/@36.5120096,-6.2731774,11.79z/data=!4m5!3m4!1s0xd0dd180329fb5b7:0x2f447016462a92a5!8m2!3d36.5329015!4d-6.2997523" TargetMode="External"/><Relationship Id="rId5" Type="http://schemas.openxmlformats.org/officeDocument/2006/relationships/hyperlink" Target="https://commons.wikimedia.org/wiki/File:El_dos_de_mayo_de_1808_en_Madrid.jpg" TargetMode="External"/><Relationship Id="rId15" Type="http://schemas.openxmlformats.org/officeDocument/2006/relationships/hyperlink" Target="https://es.m.wikipedia.org/wiki/Archivo:Estatua_de_Agust%C3%ADn_Arg%C3%BCelles_(Madrid)_02.jpg" TargetMode="External"/><Relationship Id="rId10" Type="http://schemas.openxmlformats.org/officeDocument/2006/relationships/hyperlink" Target="https://es.wikipedia.org/wiki/Jos%C3%A9_Mariano_Vallejo" TargetMode="External"/><Relationship Id="rId4" Type="http://schemas.openxmlformats.org/officeDocument/2006/relationships/hyperlink" Target="https://creativecommons.org/publicdomain/zero/1.0/deed.es" TargetMode="External"/><Relationship Id="rId9" Type="http://schemas.openxmlformats.org/officeDocument/2006/relationships/hyperlink" Target="https://www.ign.es/web/catalogo-cartoteca/resources/html/016358.html" TargetMode="External"/><Relationship Id="rId14" Type="http://schemas.openxmlformats.org/officeDocument/2006/relationships/hyperlink" Target="https://creativecommons.org/licenses/by-sa/4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9" Type="http://schemas.openxmlformats.org/officeDocument/2006/relationships/diagramQuickStyle" Target="../diagrams/quickStyle8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38" Type="http://schemas.openxmlformats.org/officeDocument/2006/relationships/diagramLayout" Target="../diagrams/layout8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41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37" Type="http://schemas.openxmlformats.org/officeDocument/2006/relationships/diagramData" Target="../diagrams/data8.xml"/><Relationship Id="rId40" Type="http://schemas.openxmlformats.org/officeDocument/2006/relationships/diagramColors" Target="../diagrams/colors8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A0E08-0550-47C5-8E50-CB158FFDD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177" y="1061358"/>
            <a:ext cx="9966960" cy="3712348"/>
          </a:xfrm>
        </p:spPr>
        <p:txBody>
          <a:bodyPr>
            <a:normAutofit fontScale="90000"/>
          </a:bodyPr>
          <a:lstStyle/>
          <a:p>
            <a:r>
              <a:rPr lang="es-E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Arial" panose="020B0604020202020204" pitchFamily="34" charset="0"/>
              </a:rPr>
              <a:t>Las Cortes de Cádiz</a:t>
            </a:r>
            <a:br>
              <a:rPr lang="es-ES" sz="6000" dirty="0"/>
            </a:br>
            <a:br>
              <a:rPr lang="es-ES" sz="6000" dirty="0">
                <a:ea typeface="Cambria" panose="02040503050406030204" pitchFamily="18" charset="0"/>
              </a:rPr>
            </a:br>
            <a:r>
              <a:rPr lang="es-ES" sz="270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(Historia de España, 2º BACH)</a:t>
            </a:r>
            <a:br>
              <a:rPr lang="es-ES" sz="270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</a:br>
            <a:br>
              <a:rPr lang="es-ES" sz="270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s-ES" sz="270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Prof. Ana Mª Barrado Orrite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1A666-6A23-4F6A-BB4C-4CF05DED6DD2}"/>
              </a:ext>
            </a:extLst>
          </p:cNvPr>
          <p:cNvSpPr txBox="1"/>
          <p:nvPr/>
        </p:nvSpPr>
        <p:spPr>
          <a:xfrm>
            <a:off x="6487039" y="6263331"/>
            <a:ext cx="6098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u="none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El juramento de las Cortes de Cádiz de 1810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00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rgamino: horizontal 14">
            <a:extLst>
              <a:ext uri="{FF2B5EF4-FFF2-40B4-BE49-F238E27FC236}">
                <a16:creationId xmlns:a16="http://schemas.microsoft.com/office/drawing/2014/main" id="{64148378-53C1-4223-BCAB-089CEFEF9F28}"/>
              </a:ext>
            </a:extLst>
          </p:cNvPr>
          <p:cNvSpPr/>
          <p:nvPr/>
        </p:nvSpPr>
        <p:spPr>
          <a:xfrm>
            <a:off x="751840" y="111760"/>
            <a:ext cx="4399280" cy="13817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Proclamación de “La Pepa”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096DBEA-5EA3-426A-A191-0B0BC1E171C6}"/>
              </a:ext>
            </a:extLst>
          </p:cNvPr>
          <p:cNvSpPr/>
          <p:nvPr/>
        </p:nvSpPr>
        <p:spPr>
          <a:xfrm>
            <a:off x="1087120" y="1503680"/>
            <a:ext cx="2346960" cy="67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19 de marzo de 1812, día de San José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EFF59F8-B65D-4787-8D3E-A3F545A8410B}"/>
              </a:ext>
            </a:extLst>
          </p:cNvPr>
          <p:cNvSpPr/>
          <p:nvPr/>
        </p:nvSpPr>
        <p:spPr>
          <a:xfrm>
            <a:off x="6624320" y="5953760"/>
            <a:ext cx="5435600" cy="67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Promulgación de la Constitución de 1812, S. Viniegra </a:t>
            </a:r>
          </a:p>
        </p:txBody>
      </p:sp>
    </p:spTree>
    <p:extLst>
      <p:ext uri="{BB962C8B-B14F-4D97-AF65-F5344CB8AC3E}">
        <p14:creationId xmlns:p14="http://schemas.microsoft.com/office/powerpoint/2010/main" val="34096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D23D8-C71D-463B-AC08-30CA3EAB3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30629"/>
            <a:ext cx="9875520" cy="1356360"/>
          </a:xfrm>
        </p:spPr>
        <p:txBody>
          <a:bodyPr/>
          <a:lstStyle/>
          <a:p>
            <a:r>
              <a:rPr lang="es-ES" dirty="0"/>
              <a:t>Constitución de 1812 (resumen)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5071772-E690-4A73-9B53-4CDACA8AAB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483895"/>
              </p:ext>
            </p:extLst>
          </p:nvPr>
        </p:nvGraphicFramePr>
        <p:xfrm>
          <a:off x="736600" y="1364343"/>
          <a:ext cx="10628086" cy="474616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457012">
                  <a:extLst>
                    <a:ext uri="{9D8B030D-6E8A-4147-A177-3AD203B41FA5}">
                      <a16:colId xmlns:a16="http://schemas.microsoft.com/office/drawing/2014/main" val="3082743706"/>
                    </a:ext>
                  </a:extLst>
                </a:gridCol>
                <a:gridCol w="8171074">
                  <a:extLst>
                    <a:ext uri="{9D8B030D-6E8A-4147-A177-3AD203B41FA5}">
                      <a16:colId xmlns:a16="http://schemas.microsoft.com/office/drawing/2014/main" val="3974429738"/>
                    </a:ext>
                  </a:extLst>
                </a:gridCol>
              </a:tblGrid>
              <a:tr h="678024">
                <a:tc>
                  <a:txBody>
                    <a:bodyPr/>
                    <a:lstStyle/>
                    <a:p>
                      <a:r>
                        <a:rPr lang="es-ES" b="1" dirty="0"/>
                        <a:t>TENDENCIA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1" dirty="0"/>
                        <a:t>LIBERAL-CONSERVADORA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086156"/>
                  </a:ext>
                </a:extLst>
              </a:tr>
              <a:tr h="678024">
                <a:tc>
                  <a:txBody>
                    <a:bodyPr/>
                    <a:lstStyle/>
                    <a:p>
                      <a:r>
                        <a:rPr lang="es-ES" b="1" dirty="0"/>
                        <a:t>ÉPOCA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1" dirty="0"/>
                        <a:t>GUERRA DE INDEPENDENCIA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582438"/>
                  </a:ext>
                </a:extLst>
              </a:tr>
              <a:tr h="678024">
                <a:tc>
                  <a:txBody>
                    <a:bodyPr/>
                    <a:lstStyle/>
                    <a:p>
                      <a:r>
                        <a:rPr lang="es-ES" b="1" dirty="0"/>
                        <a:t>VIGENCIA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1" dirty="0"/>
                        <a:t>1812-1814, 1820-1823, 1836-1837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017261"/>
                  </a:ext>
                </a:extLst>
              </a:tr>
              <a:tr h="678024">
                <a:tc>
                  <a:txBody>
                    <a:bodyPr/>
                    <a:lstStyle/>
                    <a:p>
                      <a:r>
                        <a:rPr lang="es-ES" b="1" dirty="0"/>
                        <a:t>SOBERANÍA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1" dirty="0"/>
                        <a:t>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249348"/>
                  </a:ext>
                </a:extLst>
              </a:tr>
              <a:tr h="678024">
                <a:tc>
                  <a:txBody>
                    <a:bodyPr/>
                    <a:lstStyle/>
                    <a:p>
                      <a:r>
                        <a:rPr lang="es-ES" b="1" dirty="0"/>
                        <a:t>CÁMARAS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1" dirty="0"/>
                        <a:t>UNICAMERAL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756235"/>
                  </a:ext>
                </a:extLst>
              </a:tr>
              <a:tr h="678024">
                <a:tc>
                  <a:txBody>
                    <a:bodyPr/>
                    <a:lstStyle/>
                    <a:p>
                      <a:r>
                        <a:rPr lang="es-ES" b="1" dirty="0"/>
                        <a:t>LIBERTADES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1" dirty="0"/>
                        <a:t>AMPLIAS (PRENSA…)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19090"/>
                  </a:ext>
                </a:extLst>
              </a:tr>
              <a:tr h="678024">
                <a:tc>
                  <a:txBody>
                    <a:bodyPr/>
                    <a:lstStyle/>
                    <a:p>
                      <a:r>
                        <a:rPr lang="es-ES" b="1" dirty="0"/>
                        <a:t>RELIGIÓN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b="1" dirty="0"/>
                        <a:t>CONFESIONALIDAD CATÓLICA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787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5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19EDA-D27F-4EF0-BC8C-7C586E3A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8342"/>
            <a:ext cx="9875520" cy="972458"/>
          </a:xfrm>
        </p:spPr>
        <p:txBody>
          <a:bodyPr/>
          <a:lstStyle/>
          <a:p>
            <a:r>
              <a:rPr lang="es-ES" dirty="0"/>
              <a:t>Vigencia e influencia de la obra de Cádiz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51CEF7-25E1-4EC7-86F3-FD0F4D6B2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07886"/>
            <a:ext cx="9872871" cy="5167085"/>
          </a:xfrm>
        </p:spPr>
        <p:txBody>
          <a:bodyPr>
            <a:normAutofit lnSpcReduction="10000"/>
          </a:bodyPr>
          <a:lstStyle/>
          <a:p>
            <a:r>
              <a:rPr lang="es-ES" dirty="0"/>
              <a:t>Guerra : aplicación casi nula</a:t>
            </a:r>
          </a:p>
          <a:p>
            <a:endParaRPr lang="es-ES" dirty="0"/>
          </a:p>
          <a:p>
            <a:r>
              <a:rPr lang="es-ES" dirty="0"/>
              <a:t>Fernando VII: Abole la Const. 1812 y restaura el absolutismo</a:t>
            </a:r>
          </a:p>
          <a:p>
            <a:endParaRPr lang="es-ES" dirty="0"/>
          </a:p>
          <a:p>
            <a:r>
              <a:rPr lang="es-ES" dirty="0"/>
              <a:t>Europa: Restauración del Antiguo Régimen</a:t>
            </a:r>
          </a:p>
          <a:p>
            <a:endParaRPr lang="es-ES" dirty="0"/>
          </a:p>
          <a:p>
            <a:r>
              <a:rPr lang="es-ES" dirty="0"/>
              <a:t>Trienio liberal 1820-1823: 2º  periodo de vigencia Const. 1812</a:t>
            </a:r>
          </a:p>
          <a:p>
            <a:endParaRPr lang="es-ES" dirty="0"/>
          </a:p>
          <a:p>
            <a:r>
              <a:rPr lang="es-ES" dirty="0"/>
              <a:t>Intervención Sta. Alianza: Fernando VII  abole por 2ª vez la Const. 1812</a:t>
            </a:r>
          </a:p>
          <a:p>
            <a:pPr marL="45720" indent="0">
              <a:buNone/>
            </a:pPr>
            <a:endParaRPr lang="es-ES" dirty="0"/>
          </a:p>
          <a:p>
            <a:r>
              <a:rPr lang="es-ES" dirty="0"/>
              <a:t>Influencia en constituciones liberales progresistas</a:t>
            </a:r>
          </a:p>
        </p:txBody>
      </p:sp>
    </p:spTree>
    <p:extLst>
      <p:ext uri="{BB962C8B-B14F-4D97-AF65-F5344CB8AC3E}">
        <p14:creationId xmlns:p14="http://schemas.microsoft.com/office/powerpoint/2010/main" val="11252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D23D8-C71D-463B-AC08-30CA3EAB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Más info sobre la Constitución de 1812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F5BFE6-DAB8-435C-97E0-C5B4AE4D0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Documental Viva la Pepa, RTVE</a:t>
            </a:r>
          </a:p>
          <a:p>
            <a:pPr marL="45720" indent="0">
              <a:buNone/>
            </a:pPr>
            <a:r>
              <a:rPr lang="es-ES" dirty="0">
                <a:hlinkClick r:id="rId3"/>
              </a:rPr>
              <a:t>https://www.rtve.es/alacarta/videos/viva-la-pepa/viva-pepa-capitulo-1-revolucion-espanola/1352551/</a:t>
            </a:r>
            <a:r>
              <a:rPr lang="es-E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Texto constitucional de 1812, Congreso de los Diputados,</a:t>
            </a:r>
          </a:p>
          <a:p>
            <a:pPr marL="45720" indent="0">
              <a:buNone/>
            </a:pPr>
            <a:r>
              <a:rPr lang="es-ES" dirty="0">
                <a:hlinkClick r:id="rId4"/>
              </a:rPr>
              <a:t>https://www.congreso.es/constitucion/ficheros/historicas/cons_1812.pdf</a:t>
            </a:r>
            <a:r>
              <a:rPr lang="es-E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b="1" dirty="0"/>
              <a:t>Constitución de 1812, camino del bicentenario, especial de El Mundo, </a:t>
            </a:r>
          </a:p>
          <a:p>
            <a:pPr marL="45720" indent="0">
              <a:buNone/>
            </a:pPr>
            <a:r>
              <a:rPr lang="es-ES" dirty="0">
                <a:hlinkClick r:id="rId5"/>
              </a:rPr>
              <a:t>https://www.elmundo.es/especiales/2009/07/espana/constitucion/actualidad/reportajes/policia.html</a:t>
            </a:r>
            <a:endParaRPr lang="es-ES" dirty="0"/>
          </a:p>
          <a:p>
            <a:pPr marL="4572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94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18A01-94DA-476A-A766-14B2C1126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08" y="381000"/>
            <a:ext cx="10570112" cy="603738"/>
          </a:xfrm>
        </p:spPr>
        <p:txBody>
          <a:bodyPr>
            <a:normAutofit fontScale="90000"/>
          </a:bodyPr>
          <a:lstStyle/>
          <a:p>
            <a:r>
              <a:rPr lang="es-ES" dirty="0"/>
              <a:t>Recursos utilizados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3F15123-E42C-474A-ABB1-120FA33E2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61122"/>
              </p:ext>
            </p:extLst>
          </p:nvPr>
        </p:nvGraphicFramePr>
        <p:xfrm>
          <a:off x="457200" y="1283677"/>
          <a:ext cx="11298116" cy="3484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98116">
                  <a:extLst>
                    <a:ext uri="{9D8B030D-6E8A-4147-A177-3AD203B41FA5}">
                      <a16:colId xmlns:a16="http://schemas.microsoft.com/office/drawing/2014/main" val="1192619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800" b="1" u="none" dirty="0">
                          <a:solidFill>
                            <a:schemeClr val="bg1"/>
                          </a:solidFill>
                        </a:rPr>
                        <a:t>Bibliografía</a:t>
                      </a:r>
                      <a:endParaRPr lang="es-ES" b="1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895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GARCÍA DE CORTAZAR, F., DONÉZAR, J. M., VALDEÓN, J., FERNÁNDEZ CUADRADO, M. y GAMAZO, A.: Historia 2º Bachillerato, Madrid, Anaya, 2001.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84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1" u="none" dirty="0">
                          <a:solidFill>
                            <a:schemeClr val="bg1"/>
                          </a:solidFill>
                        </a:rPr>
                        <a:t>Páginas web</a:t>
                      </a:r>
                      <a:endParaRPr lang="es-ES" b="1" u="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67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«Constitución de 1812. Camino del bicentenario» en </a:t>
                      </a:r>
                      <a:r>
                        <a:rPr lang="es-ES" sz="1800" i="1" dirty="0"/>
                        <a:t>El Mundo, </a:t>
                      </a:r>
                      <a:r>
                        <a:rPr lang="es-ES" sz="1800" dirty="0"/>
                        <a:t>[</a:t>
                      </a:r>
                      <a:r>
                        <a:rPr lang="es-ES" sz="1800" dirty="0">
                          <a:hlinkClick r:id="rId2"/>
                        </a:rPr>
                        <a:t>https://www.elmundo.es/especiales/2009/07/espana/constitucion/la_pepa/simbolo_liberalismo.html</a:t>
                      </a:r>
                      <a:r>
                        <a:rPr lang="es-ES" sz="1800" dirty="0"/>
                        <a:t>] (consult. 19/11/2020)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087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«Constituciones españolas 1812-1978» en Congreso de los Diputados,  </a:t>
                      </a:r>
                      <a:r>
                        <a:rPr lang="es-ES" sz="1800" dirty="0">
                          <a:hlinkClick r:id="rId3"/>
                        </a:rPr>
                        <a:t>http://www.congreso.es/portal/page/portal/Congreso/Congreso/Hist_Normas/ConstEsp1812_1978</a:t>
                      </a:r>
                      <a:r>
                        <a:rPr lang="es-ES" sz="1800" dirty="0"/>
                        <a:t> (consult. 18/11/2020)</a:t>
                      </a:r>
                    </a:p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773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49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777DD5-A573-41C6-8507-07F67F46F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z="200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endParaRPr lang="es-ES" dirty="0"/>
          </a:p>
        </p:txBody>
      </p:sp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9F3E5461-0B44-4559-9A9F-2F8961145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529662"/>
              </p:ext>
            </p:extLst>
          </p:nvPr>
        </p:nvGraphicFramePr>
        <p:xfrm>
          <a:off x="574152" y="675996"/>
          <a:ext cx="11090827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0827">
                  <a:extLst>
                    <a:ext uri="{9D8B030D-6E8A-4147-A177-3AD203B41FA5}">
                      <a16:colId xmlns:a16="http://schemas.microsoft.com/office/drawing/2014/main" val="3523716418"/>
                    </a:ext>
                  </a:extLst>
                </a:gridCol>
              </a:tblGrid>
              <a:tr h="354028">
                <a:tc>
                  <a:txBody>
                    <a:bodyPr/>
                    <a:lstStyle/>
                    <a:p>
                      <a:r>
                        <a:rPr lang="es-ES" sz="2400" dirty="0">
                          <a:latin typeface="+mn-lt"/>
                        </a:rPr>
                        <a:t>Imágenes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764784"/>
                  </a:ext>
                </a:extLst>
              </a:tr>
              <a:tr h="619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“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 juramento de las Cortes de Cádiz de 1810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”, 1863, por 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José Casado del Alisal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, Dominio público, vía Wikimedia Commons, bajo licencia 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CC0 1.0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endParaRPr lang="es-ES" sz="2400" u="none" dirty="0">
                        <a:solidFill>
                          <a:srgbClr val="0070C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000580"/>
                  </a:ext>
                </a:extLst>
              </a:tr>
              <a:tr h="619549">
                <a:tc>
                  <a:txBody>
                    <a:bodyPr/>
                    <a:lstStyle/>
                    <a:p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“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Escena de la firma de la Constitución de los Estados Unidos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”, 1940, por 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Howard Chandler Christy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, dominio público, vía Wikimedia Commons, bajo licencia 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CC0 1.0</a:t>
                      </a:r>
                      <a:endParaRPr lang="es-ES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143575"/>
                  </a:ext>
                </a:extLst>
              </a:tr>
              <a:tr h="619549">
                <a:tc>
                  <a:txBody>
                    <a:bodyPr/>
                    <a:lstStyle/>
                    <a:p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“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 juramento del juego de pelota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”, 1791, por 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Jacques-Louis David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, dominio público, vía Wikimedia Commons, bajo licencia 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CC0 1.0</a:t>
                      </a:r>
                      <a:endParaRPr lang="es-ES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528830"/>
                  </a:ext>
                </a:extLst>
              </a:tr>
              <a:tr h="619549">
                <a:tc>
                  <a:txBody>
                    <a:bodyPr/>
                    <a:lstStyle/>
                    <a:p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“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La promulgación de la Constitución de 1812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”, 1912, por 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Salvador Viniegra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, dominio público, vía Wikimedia Commons, bajo licencia 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CC0 1.0</a:t>
                      </a:r>
                      <a:endParaRPr lang="es-ES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613954"/>
                  </a:ext>
                </a:extLst>
              </a:tr>
              <a:tr h="619549">
                <a:tc>
                  <a:txBody>
                    <a:bodyPr/>
                    <a:lstStyle/>
                    <a:p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“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Napoleón cruzando los Alpes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”, 1791, por 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Jacques-Louis David</a:t>
                      </a:r>
                      <a:r>
                        <a:rPr lang="es-ES" sz="2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, dominio público, vía Wikimedia Commons, bajo licencia </a:t>
                      </a:r>
                      <a:r>
                        <a:rPr lang="es-ES" sz="2400" u="sng" dirty="0">
                          <a:solidFill>
                            <a:srgbClr val="0563C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CC0 1.0</a:t>
                      </a:r>
                      <a:endParaRPr lang="es-ES" sz="2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146766"/>
                  </a:ext>
                </a:extLst>
              </a:tr>
              <a:tr h="619549">
                <a:tc>
                  <a:txBody>
                    <a:bodyPr/>
                    <a:lstStyle/>
                    <a:p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Retrato ecuestre de Manuel Godoy</a:t>
                      </a: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”, 1794, por 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Francisco de Goya</a:t>
                      </a: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dominio público, vía Wikimedia Commons, bajo licencia 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CC0 1.0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71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D7A2AC1E-8336-4E0F-86F9-FD7CA8FD3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25940"/>
              </p:ext>
            </p:extLst>
          </p:nvPr>
        </p:nvGraphicFramePr>
        <p:xfrm>
          <a:off x="395653" y="324012"/>
          <a:ext cx="11306908" cy="6217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306908">
                  <a:extLst>
                    <a:ext uri="{9D8B030D-6E8A-4147-A177-3AD203B41FA5}">
                      <a16:colId xmlns:a16="http://schemas.microsoft.com/office/drawing/2014/main" val="1158921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0" dirty="0"/>
                        <a:t>“</a:t>
                      </a:r>
                      <a:r>
                        <a:rPr lang="es-ES" sz="2400" b="0" dirty="0">
                          <a:hlinkClick r:id="rId2"/>
                        </a:rPr>
                        <a:t>La familia de Carlos IV</a:t>
                      </a:r>
                      <a:r>
                        <a:rPr lang="es-ES" sz="2400" b="0" dirty="0"/>
                        <a:t>”, 17, por 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Francisco de Goya</a:t>
                      </a: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dominio público, vía Wikimedia Commons, bajo licencia 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CC0 1.0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s-E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266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La carga de los mamelucos</a:t>
                      </a: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”, 1814, por 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Francisco de Goya</a:t>
                      </a: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dominio público, vía Wikimedia Commons, bajo licencia  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CC0 1.0</a:t>
                      </a:r>
                      <a:endParaRPr lang="es-E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987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La Rendición de Bailén</a:t>
                      </a: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”, 1864, por 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José Casado del Alisal</a:t>
                      </a: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dominio público, vía Wikimedia Commons, bajo licencia 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CC0 1.0</a:t>
                      </a:r>
                      <a:endParaRPr lang="es-E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76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Retrato de Fernando VII</a:t>
                      </a: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”, 1814, por 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Francisco de Goya</a:t>
                      </a: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dominio público, vía Wikimedia Commons, bajo licencia 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CC0 1.0</a:t>
                      </a:r>
                      <a:endParaRPr lang="es-E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87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Cádiz (Batallas)</a:t>
                      </a: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”, 1812, </a:t>
                      </a:r>
                      <a:r>
                        <a:rPr lang="es-ES" sz="2400" b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José Mariano Vallejo</a:t>
                      </a:r>
                      <a:r>
                        <a:rPr lang="es-ES" sz="2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dominio público, vía Instituto Geográfico Nacional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144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“</a:t>
                      </a: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Mapa de Cádiz actual con Oratorio de San Felipe Neri</a:t>
                      </a: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”, Google Maps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49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/>
                        </a:rPr>
                        <a:t>Diputados de las cortes de Cádiz 1812</a:t>
                      </a: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”, 2017, por 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Caminoderoma</a:t>
                      </a: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vía Wikimedia Commons, bajo licencia 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4"/>
                        </a:rPr>
                        <a:t>CC BY-SA 4.0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3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5"/>
                        </a:rPr>
                        <a:t>Monumento a Argüelles en Madrid</a:t>
                      </a: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”, 1902, por 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6"/>
                        </a:rPr>
                        <a:t>José Alcoverro</a:t>
                      </a: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fotografía: Luis García (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7" tooltip="User:Zaqarbal"/>
                        </a:rPr>
                        <a:t>Zaqarbal</a:t>
                      </a:r>
                      <a:r>
                        <a:rPr lang="es-E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vía Wikimedia Commons, bajo licencia </a:t>
                      </a:r>
                      <a:r>
                        <a:rPr lang="es-E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8"/>
                        </a:rPr>
                        <a:t>CC BY-SA 3.0 ES</a:t>
                      </a:r>
                      <a:endParaRPr lang="es-E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6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77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F7592-E6C2-4E9E-B9E8-958FBF5D2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543" y="664040"/>
            <a:ext cx="9875520" cy="890195"/>
          </a:xfrm>
        </p:spPr>
        <p:txBody>
          <a:bodyPr/>
          <a:lstStyle/>
          <a:p>
            <a:r>
              <a:rPr lang="es-ES" dirty="0"/>
              <a:t>Constitución española de 1812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4069E1-E9EC-4C5B-A3FE-2F6A77F84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5" y="1729047"/>
            <a:ext cx="10324407" cy="3397826"/>
          </a:xfrm>
        </p:spPr>
        <p:txBody>
          <a:bodyPr numCol="1">
            <a:normAutofit/>
          </a:bodyPr>
          <a:lstStyle/>
          <a:p>
            <a:pPr marL="45720" indent="0">
              <a:buNone/>
            </a:pPr>
            <a:r>
              <a:rPr lang="es-ES" sz="2400" dirty="0"/>
              <a:t> </a:t>
            </a:r>
            <a:r>
              <a:rPr lang="es-ES" sz="2400" b="1" dirty="0"/>
              <a:t>- </a:t>
            </a:r>
            <a:r>
              <a:rPr lang="es-ES" sz="2400" dirty="0"/>
              <a:t>1ª Constitución española y 3</a:t>
            </a:r>
            <a:r>
              <a:rPr lang="es-ES" sz="2400" baseline="30000" dirty="0"/>
              <a:t>a</a:t>
            </a:r>
            <a:r>
              <a:rPr lang="es-ES" sz="2400" dirty="0"/>
              <a:t> Constitución mundial  </a:t>
            </a:r>
            <a:r>
              <a:rPr lang="es-ES" sz="2400" b="1" dirty="0"/>
              <a:t> -   </a:t>
            </a:r>
            <a:r>
              <a:rPr lang="es-ES" sz="2400" dirty="0"/>
              <a:t>Revolución liberal</a:t>
            </a:r>
          </a:p>
          <a:p>
            <a:pPr marL="45720" indent="0">
              <a:buNone/>
            </a:pPr>
            <a:endParaRPr lang="es-ES" sz="2400" dirty="0"/>
          </a:p>
          <a:p>
            <a:pPr marL="45720" indent="0">
              <a:buNone/>
            </a:pPr>
            <a:endParaRPr lang="es-ES" sz="2400" dirty="0"/>
          </a:p>
          <a:p>
            <a:pPr marL="45720" indent="0">
              <a:buNone/>
            </a:pPr>
            <a:endParaRPr lang="es-ES" sz="2400" dirty="0"/>
          </a:p>
          <a:p>
            <a:pPr marL="45720" indent="0">
              <a:buNone/>
            </a:pPr>
            <a:endParaRPr lang="es-ES" sz="2400" dirty="0"/>
          </a:p>
          <a:p>
            <a:pPr marL="45720" indent="0">
              <a:buNone/>
            </a:pPr>
            <a:endParaRPr lang="es-ES" sz="2400" dirty="0"/>
          </a:p>
          <a:p>
            <a:pPr marL="45720" indent="0">
              <a:buNone/>
            </a:pPr>
            <a:endParaRPr lang="es-ES" sz="2400" dirty="0"/>
          </a:p>
          <a:p>
            <a:pPr marL="45720" indent="0">
              <a:buNone/>
            </a:pPr>
            <a:endParaRPr lang="es-ES" sz="2400" dirty="0"/>
          </a:p>
          <a:p>
            <a:pPr marL="45720" indent="0">
              <a:buNone/>
            </a:pPr>
            <a:endParaRPr lang="es-ES" sz="24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B1B96C1-79DF-4562-B99F-EB81A154BE44}"/>
              </a:ext>
            </a:extLst>
          </p:cNvPr>
          <p:cNvSpPr/>
          <p:nvPr/>
        </p:nvSpPr>
        <p:spPr>
          <a:xfrm>
            <a:off x="867149" y="3044244"/>
            <a:ext cx="3238052" cy="265713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A3E9819-150F-438C-B946-D1EFDC658BB4}"/>
              </a:ext>
            </a:extLst>
          </p:cNvPr>
          <p:cNvSpPr/>
          <p:nvPr/>
        </p:nvSpPr>
        <p:spPr>
          <a:xfrm>
            <a:off x="4498381" y="3081911"/>
            <a:ext cx="3238052" cy="26571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023623C-5249-4E44-897A-C8E5A70798ED}"/>
              </a:ext>
            </a:extLst>
          </p:cNvPr>
          <p:cNvSpPr/>
          <p:nvPr/>
        </p:nvSpPr>
        <p:spPr>
          <a:xfrm>
            <a:off x="8009799" y="3069043"/>
            <a:ext cx="3238052" cy="26571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C3AA539-5D16-48ED-A398-BD5CD8AE8714}"/>
              </a:ext>
            </a:extLst>
          </p:cNvPr>
          <p:cNvSpPr/>
          <p:nvPr/>
        </p:nvSpPr>
        <p:spPr>
          <a:xfrm>
            <a:off x="4508796" y="2398552"/>
            <a:ext cx="870857" cy="50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1791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771DD96-FC33-48E4-9911-4BF8CA8F4528}"/>
              </a:ext>
            </a:extLst>
          </p:cNvPr>
          <p:cNvSpPr/>
          <p:nvPr/>
        </p:nvSpPr>
        <p:spPr>
          <a:xfrm>
            <a:off x="901998" y="2372559"/>
            <a:ext cx="870857" cy="50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1787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1FB76A3-D60E-4119-842A-25D1F9FD782E}"/>
              </a:ext>
            </a:extLst>
          </p:cNvPr>
          <p:cNvSpPr/>
          <p:nvPr/>
        </p:nvSpPr>
        <p:spPr>
          <a:xfrm>
            <a:off x="8040914" y="2391295"/>
            <a:ext cx="870857" cy="50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1812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6544218-39E7-4B16-BC71-7E59E4E76CB4}"/>
              </a:ext>
            </a:extLst>
          </p:cNvPr>
          <p:cNvSpPr/>
          <p:nvPr/>
        </p:nvSpPr>
        <p:spPr>
          <a:xfrm>
            <a:off x="1722978" y="5791859"/>
            <a:ext cx="1567543" cy="50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EEUU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5A132FC-E64E-4544-ACC5-206CA08E7A5E}"/>
              </a:ext>
            </a:extLst>
          </p:cNvPr>
          <p:cNvSpPr/>
          <p:nvPr/>
        </p:nvSpPr>
        <p:spPr>
          <a:xfrm>
            <a:off x="5371473" y="5830257"/>
            <a:ext cx="1567543" cy="50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FRANCIA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6B976BF-00C2-41B2-BDDB-A2166A0933A6}"/>
              </a:ext>
            </a:extLst>
          </p:cNvPr>
          <p:cNvSpPr/>
          <p:nvPr/>
        </p:nvSpPr>
        <p:spPr>
          <a:xfrm>
            <a:off x="8933543" y="5831408"/>
            <a:ext cx="1567543" cy="500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ESPAÑA</a:t>
            </a:r>
          </a:p>
        </p:txBody>
      </p:sp>
    </p:spTree>
    <p:extLst>
      <p:ext uri="{BB962C8B-B14F-4D97-AF65-F5344CB8AC3E}">
        <p14:creationId xmlns:p14="http://schemas.microsoft.com/office/powerpoint/2010/main" val="11132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62010-D584-447C-A664-68FC68A2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6" y="188687"/>
            <a:ext cx="4804230" cy="1277257"/>
          </a:xfrm>
        </p:spPr>
        <p:txBody>
          <a:bodyPr>
            <a:noAutofit/>
          </a:bodyPr>
          <a:lstStyle/>
          <a:p>
            <a:r>
              <a:rPr lang="es-ES" dirty="0"/>
              <a:t>Contexto histórico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71F9C7-6257-4D3F-8352-84D780769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400627"/>
            <a:ext cx="6241142" cy="1952171"/>
          </a:xfrm>
        </p:spPr>
        <p:txBody>
          <a:bodyPr/>
          <a:lstStyle/>
          <a:p>
            <a:pPr lvl="1"/>
            <a:r>
              <a:rPr lang="es-ES" sz="2400" dirty="0"/>
              <a:t>Guerra Francia vs. España</a:t>
            </a:r>
          </a:p>
          <a:p>
            <a:pPr lvl="1"/>
            <a:r>
              <a:rPr lang="es-ES" sz="2400" dirty="0"/>
              <a:t>Gobierno Godoy y alianza con Napoleón</a:t>
            </a:r>
          </a:p>
          <a:p>
            <a:pPr lvl="1"/>
            <a:r>
              <a:rPr lang="es-ES" sz="2400" dirty="0"/>
              <a:t>1808 Motín de Aranjuez y Abdicaciones de Bayona </a:t>
            </a:r>
          </a:p>
          <a:p>
            <a:pPr marL="274320" lvl="1" indent="0">
              <a:buNone/>
            </a:pPr>
            <a:endParaRPr lang="es-ES" dirty="0"/>
          </a:p>
          <a:p>
            <a:pPr marL="274320" lvl="1" indent="0">
              <a:buNone/>
            </a:pPr>
            <a:endParaRPr lang="es-ES" dirty="0"/>
          </a:p>
          <a:p>
            <a:pPr lvl="1"/>
            <a:endParaRPr lang="es-ES" dirty="0"/>
          </a:p>
          <a:p>
            <a:pPr marL="274320" lvl="1" indent="0">
              <a:buNone/>
            </a:pP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B9BD022-1DAD-42F8-B680-60AFBED28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43" y="689733"/>
            <a:ext cx="5632349" cy="473860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61E665A-E5EF-4C70-AB72-029CD87915CD}"/>
              </a:ext>
            </a:extLst>
          </p:cNvPr>
          <p:cNvSpPr/>
          <p:nvPr/>
        </p:nvSpPr>
        <p:spPr>
          <a:xfrm>
            <a:off x="6139544" y="5471885"/>
            <a:ext cx="3686627" cy="3773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Familia de Carlos IV, Goya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C74A817-F606-4116-8F02-A8A009BFD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0" y="3133629"/>
            <a:ext cx="2191657" cy="261817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8A359CD-2DD0-4103-9F72-64AFAF2C6A4D}"/>
              </a:ext>
            </a:extLst>
          </p:cNvPr>
          <p:cNvSpPr/>
          <p:nvPr/>
        </p:nvSpPr>
        <p:spPr>
          <a:xfrm>
            <a:off x="457202" y="5798456"/>
            <a:ext cx="1458684" cy="3701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Napoleón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28A54D-4C16-4820-8F02-07A630224E90}"/>
              </a:ext>
            </a:extLst>
          </p:cNvPr>
          <p:cNvSpPr/>
          <p:nvPr/>
        </p:nvSpPr>
        <p:spPr>
          <a:xfrm>
            <a:off x="3176956" y="5783801"/>
            <a:ext cx="1458684" cy="3701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Godoy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4B7F50-0F97-47FE-9980-5C7149036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47" y="3130063"/>
            <a:ext cx="2219638" cy="260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A498B-4798-428B-B350-2FD535E6A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7" y="443346"/>
            <a:ext cx="9875520" cy="870065"/>
          </a:xfrm>
        </p:spPr>
        <p:txBody>
          <a:bodyPr/>
          <a:lstStyle/>
          <a:p>
            <a:r>
              <a:rPr lang="es-ES" dirty="0"/>
              <a:t>Contexto histórico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E35BFF-1EA3-4E9C-B9DE-D9DA7DA1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23" y="1565031"/>
            <a:ext cx="9872871" cy="4530969"/>
          </a:xfrm>
        </p:spPr>
        <p:txBody>
          <a:bodyPr>
            <a:normAutofit/>
          </a:bodyPr>
          <a:lstStyle/>
          <a:p>
            <a:r>
              <a:rPr lang="es-ES" sz="2400" dirty="0"/>
              <a:t>Invasión francesa </a:t>
            </a:r>
          </a:p>
          <a:p>
            <a:r>
              <a:rPr lang="es-ES" sz="2400" dirty="0"/>
              <a:t>2 de mayo</a:t>
            </a:r>
          </a:p>
          <a:p>
            <a:r>
              <a:rPr lang="es-ES" sz="2400" dirty="0"/>
              <a:t>Guerra de la Independencia</a:t>
            </a:r>
          </a:p>
          <a:p>
            <a:pPr marL="45720" indent="0">
              <a:buNone/>
            </a:pPr>
            <a:r>
              <a:rPr lang="es-ES" sz="2400" dirty="0"/>
              <a:t>   1808-1814</a:t>
            </a:r>
          </a:p>
          <a:p>
            <a:r>
              <a:rPr lang="es-ES" sz="2400" dirty="0"/>
              <a:t>Gobierno de José I</a:t>
            </a:r>
          </a:p>
          <a:p>
            <a:r>
              <a:rPr lang="es-ES" sz="2400" dirty="0"/>
              <a:t>Vacío de poder: juntas locales y</a:t>
            </a:r>
          </a:p>
          <a:p>
            <a:pPr marL="45720" indent="0">
              <a:buNone/>
            </a:pPr>
            <a:r>
              <a:rPr lang="es-ES" sz="2400" dirty="0"/>
              <a:t>   Central, juntas americanas</a:t>
            </a:r>
          </a:p>
          <a:p>
            <a:r>
              <a:rPr lang="es-ES" sz="2400" dirty="0"/>
              <a:t> Victoria española</a:t>
            </a:r>
          </a:p>
          <a:p>
            <a:r>
              <a:rPr lang="es-ES" sz="2400" dirty="0"/>
              <a:t>Regreso de Fernando VII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9355F7-3849-4A9C-897A-B2D3BCF14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32" y="712815"/>
            <a:ext cx="3438113" cy="265831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149A5D3-0D2D-4476-BB53-349594D11100}"/>
              </a:ext>
            </a:extLst>
          </p:cNvPr>
          <p:cNvSpPr/>
          <p:nvPr/>
        </p:nvSpPr>
        <p:spPr>
          <a:xfrm>
            <a:off x="8932987" y="501160"/>
            <a:ext cx="2497013" cy="6506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La carga de los </a:t>
            </a:r>
          </a:p>
          <a:p>
            <a:pPr algn="ctr"/>
            <a:r>
              <a:rPr lang="es-ES" sz="2400" dirty="0"/>
              <a:t>mamelucos, Goya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0C385A6-5BCB-49A7-92FD-9656E31AF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5" y="3101938"/>
            <a:ext cx="3553092" cy="24025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8BCF3E7-AC2E-455D-8DE3-3FF9FE14F842}"/>
              </a:ext>
            </a:extLst>
          </p:cNvPr>
          <p:cNvSpPr/>
          <p:nvPr/>
        </p:nvSpPr>
        <p:spPr>
          <a:xfrm>
            <a:off x="4170488" y="5375029"/>
            <a:ext cx="2497013" cy="6506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Batalla de Bailén, Casado del Alisal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379617B-5CEE-4B22-8CC4-10812F602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353" y="2536180"/>
            <a:ext cx="1980905" cy="3316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8F201A06-A137-41B1-BB78-7412E65049D0}"/>
              </a:ext>
            </a:extLst>
          </p:cNvPr>
          <p:cNvSpPr/>
          <p:nvPr/>
        </p:nvSpPr>
        <p:spPr>
          <a:xfrm>
            <a:off x="8264769" y="5675619"/>
            <a:ext cx="1909794" cy="6506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Fernando VII, Goya</a:t>
            </a:r>
          </a:p>
        </p:txBody>
      </p:sp>
    </p:spTree>
    <p:extLst>
      <p:ext uri="{BB962C8B-B14F-4D97-AF65-F5344CB8AC3E}">
        <p14:creationId xmlns:p14="http://schemas.microsoft.com/office/powerpoint/2010/main" val="31783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8417C4-D965-4BB6-97F7-C221C1A16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73" y="523276"/>
            <a:ext cx="9875520" cy="1102822"/>
          </a:xfrm>
        </p:spPr>
        <p:txBody>
          <a:bodyPr>
            <a:normAutofit fontScale="90000"/>
          </a:bodyPr>
          <a:lstStyle/>
          <a:p>
            <a:r>
              <a:rPr lang="es-ES" dirty="0"/>
              <a:t>Cádiz, una ciudad libre</a:t>
            </a:r>
            <a:br>
              <a:rPr lang="es-ES" dirty="0"/>
            </a:br>
            <a:br>
              <a:rPr lang="es-ES" sz="1200" dirty="0"/>
            </a:br>
            <a:r>
              <a:rPr lang="es-ES" sz="2700" dirty="0"/>
              <a:t>- Estrategia y protección inglesa</a:t>
            </a:r>
            <a:br>
              <a:rPr lang="es-ES" sz="2700" dirty="0"/>
            </a:br>
            <a:r>
              <a:rPr lang="es-ES" sz="2700" dirty="0"/>
              <a:t>- Ciudad burguesa y proliberal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22857E6-D1D5-4EAD-B047-9B03DFFF7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9332" y="1855177"/>
            <a:ext cx="4402984" cy="405507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0B4BB1-47EA-4983-85B1-5C0561607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0" y="1843557"/>
            <a:ext cx="5626134" cy="40912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AA789AC-0B37-48E7-BAF1-104BE74894D2}"/>
              </a:ext>
            </a:extLst>
          </p:cNvPr>
          <p:cNvSpPr/>
          <p:nvPr/>
        </p:nvSpPr>
        <p:spPr>
          <a:xfrm>
            <a:off x="852856" y="6027056"/>
            <a:ext cx="1458684" cy="3701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1812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FA44800F-DC86-4BC5-BB8B-6AF5F4DB9CC0}"/>
              </a:ext>
            </a:extLst>
          </p:cNvPr>
          <p:cNvSpPr/>
          <p:nvPr/>
        </p:nvSpPr>
        <p:spPr>
          <a:xfrm rot="13484160">
            <a:off x="3657599" y="3877408"/>
            <a:ext cx="641839" cy="298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CE0EEC7-A679-4C50-8CA8-97862B4278D1}"/>
              </a:ext>
            </a:extLst>
          </p:cNvPr>
          <p:cNvSpPr/>
          <p:nvPr/>
        </p:nvSpPr>
        <p:spPr>
          <a:xfrm>
            <a:off x="4378569" y="4048787"/>
            <a:ext cx="1784837" cy="3701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Isla del León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AA012F0-5B50-4DEB-AC32-61488B68BCA7}"/>
              </a:ext>
            </a:extLst>
          </p:cNvPr>
          <p:cNvSpPr/>
          <p:nvPr/>
        </p:nvSpPr>
        <p:spPr>
          <a:xfrm>
            <a:off x="6638194" y="6018264"/>
            <a:ext cx="1458684" cy="3701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2020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C00ACB7-1923-43F1-8AB2-541159127271}"/>
              </a:ext>
            </a:extLst>
          </p:cNvPr>
          <p:cNvSpPr/>
          <p:nvPr/>
        </p:nvSpPr>
        <p:spPr>
          <a:xfrm>
            <a:off x="9548446" y="958362"/>
            <a:ext cx="2171701" cy="7209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Oratorio de San </a:t>
            </a:r>
          </a:p>
          <a:p>
            <a:pPr algn="ctr"/>
            <a:r>
              <a:rPr lang="es-ES" sz="2400" dirty="0"/>
              <a:t>Felipe Neri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12DBEEA0-05F2-4546-B2AF-F00717435386}"/>
              </a:ext>
            </a:extLst>
          </p:cNvPr>
          <p:cNvSpPr/>
          <p:nvPr/>
        </p:nvSpPr>
        <p:spPr>
          <a:xfrm rot="7372899">
            <a:off x="7775330" y="2420815"/>
            <a:ext cx="641839" cy="298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057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F1F80-A844-49E7-A686-A073968A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4" y="474785"/>
            <a:ext cx="9875520" cy="835269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r>
              <a:rPr lang="es-ES" dirty="0"/>
              <a:t>Convocatoria de Cortes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B475CE-45B9-4A9F-B6F9-005856578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146" y="1274885"/>
            <a:ext cx="9872871" cy="4583723"/>
          </a:xfrm>
        </p:spPr>
        <p:txBody>
          <a:bodyPr/>
          <a:lstStyle/>
          <a:p>
            <a:r>
              <a:rPr lang="es-ES" dirty="0"/>
              <a:t>Diputados peninsulares, canarios, americanos y filipinos</a:t>
            </a:r>
          </a:p>
          <a:p>
            <a:r>
              <a:rPr lang="es-ES" dirty="0"/>
              <a:t>Asamblea constituyente</a:t>
            </a:r>
          </a:p>
          <a:p>
            <a:r>
              <a:rPr lang="es-ES" dirty="0"/>
              <a:t>Soberanía nacional</a:t>
            </a:r>
          </a:p>
          <a:p>
            <a:pPr marL="45720" indent="0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F125A9D-41A7-4623-B3D8-64C4FE578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38" y="1730529"/>
            <a:ext cx="6062295" cy="45970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5285E8-357B-42F9-9F95-DA71C38A5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8" y="2576146"/>
            <a:ext cx="4365267" cy="3727938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77D0D83-E8BD-4DA7-A2FA-14421B15EBA1}"/>
              </a:ext>
            </a:extLst>
          </p:cNvPr>
          <p:cNvSpPr/>
          <p:nvPr/>
        </p:nvSpPr>
        <p:spPr>
          <a:xfrm>
            <a:off x="369280" y="5758960"/>
            <a:ext cx="3367451" cy="7033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Juramento de las Cortes </a:t>
            </a:r>
          </a:p>
          <a:p>
            <a:pPr algn="ctr"/>
            <a:r>
              <a:rPr lang="es-ES" sz="2400" dirty="0"/>
              <a:t>de Cádiz, Casado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B7DBA44-6D4F-435F-A4A1-29C692496BAC}"/>
              </a:ext>
            </a:extLst>
          </p:cNvPr>
          <p:cNvSpPr/>
          <p:nvPr/>
        </p:nvSpPr>
        <p:spPr>
          <a:xfrm>
            <a:off x="413240" y="2809072"/>
            <a:ext cx="1458684" cy="3701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1810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11E713D-A083-4D75-A4EF-ECFB03A32735}"/>
              </a:ext>
            </a:extLst>
          </p:cNvPr>
          <p:cNvSpPr/>
          <p:nvPr/>
        </p:nvSpPr>
        <p:spPr>
          <a:xfrm>
            <a:off x="7016265" y="1674864"/>
            <a:ext cx="3059720" cy="3701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Diputados en Cortes</a:t>
            </a:r>
          </a:p>
        </p:txBody>
      </p:sp>
    </p:spTree>
    <p:extLst>
      <p:ext uri="{BB962C8B-B14F-4D97-AF65-F5344CB8AC3E}">
        <p14:creationId xmlns:p14="http://schemas.microsoft.com/office/powerpoint/2010/main" val="30799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48EBA-5894-4475-9F42-08755E43D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4" y="407377"/>
            <a:ext cx="9875520" cy="735623"/>
          </a:xfrm>
        </p:spPr>
        <p:txBody>
          <a:bodyPr/>
          <a:lstStyle/>
          <a:p>
            <a:r>
              <a:rPr lang="es-ES" dirty="0"/>
              <a:t>Revolución liberal burguesa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D4FEF0-03C1-46AC-94E3-1B8FF1E1A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1" y="1178168"/>
            <a:ext cx="10186268" cy="5380893"/>
          </a:xfrm>
        </p:spPr>
        <p:txBody>
          <a:bodyPr>
            <a:normAutofit/>
          </a:bodyPr>
          <a:lstStyle/>
          <a:p>
            <a:endParaRPr lang="es-ES" dirty="0"/>
          </a:p>
          <a:p>
            <a:pPr marL="45720" indent="0">
              <a:buNone/>
            </a:pPr>
            <a:r>
              <a:rPr lang="es-ES" sz="2400" dirty="0"/>
              <a:t>Diputados</a:t>
            </a:r>
          </a:p>
          <a:p>
            <a:pPr marL="45720" indent="0">
              <a:buNone/>
            </a:pPr>
            <a:endParaRPr lang="es-ES" dirty="0"/>
          </a:p>
          <a:p>
            <a:pPr marL="45720" indent="0">
              <a:buNone/>
            </a:pPr>
            <a:endParaRPr lang="es-ES" dirty="0"/>
          </a:p>
          <a:p>
            <a:pPr marL="45720" indent="0">
              <a:buNone/>
            </a:pPr>
            <a:endParaRPr lang="es-ES" dirty="0"/>
          </a:p>
          <a:p>
            <a:pPr marL="45720" indent="0">
              <a:buNone/>
            </a:pPr>
            <a:r>
              <a:rPr lang="es-ES" dirty="0"/>
              <a:t> </a:t>
            </a:r>
          </a:p>
          <a:p>
            <a:endParaRPr lang="es-ES" dirty="0"/>
          </a:p>
          <a:p>
            <a:endParaRPr lang="es-ES" dirty="0"/>
          </a:p>
          <a:p>
            <a:pPr marL="274320" lvl="1" indent="0">
              <a:buNone/>
            </a:pPr>
            <a:endParaRPr lang="es-ES" dirty="0"/>
          </a:p>
          <a:p>
            <a:pPr marL="274320" lvl="1" indent="0">
              <a:buNone/>
            </a:pPr>
            <a:endParaRPr lang="es-ES" u="sng" dirty="0"/>
          </a:p>
          <a:p>
            <a:endParaRPr lang="es-ES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C0DD735-3AE2-40B2-9EEB-D69999C985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08406"/>
              </p:ext>
            </p:extLst>
          </p:nvPr>
        </p:nvGraphicFramePr>
        <p:xfrm>
          <a:off x="1765300" y="1406769"/>
          <a:ext cx="2034540" cy="986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DFBAA812-DA90-41A6-A755-F2F46DE8E98D}"/>
              </a:ext>
            </a:extLst>
          </p:cNvPr>
          <p:cNvSpPr/>
          <p:nvPr/>
        </p:nvSpPr>
        <p:spPr>
          <a:xfrm>
            <a:off x="3728720" y="3519659"/>
            <a:ext cx="937454" cy="703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227A3F13-99B6-454A-A7CB-8AAD91EC0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0198746"/>
              </p:ext>
            </p:extLst>
          </p:nvPr>
        </p:nvGraphicFramePr>
        <p:xfrm>
          <a:off x="4744330" y="1326858"/>
          <a:ext cx="4114799" cy="75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CC72249-3DCE-4E3C-9235-1FD4C9445E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265130"/>
              </p:ext>
            </p:extLst>
          </p:nvPr>
        </p:nvGraphicFramePr>
        <p:xfrm>
          <a:off x="4756053" y="2187332"/>
          <a:ext cx="4120661" cy="75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1EA347C6-6487-4207-86C5-2E626481E4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950405"/>
              </p:ext>
            </p:extLst>
          </p:nvPr>
        </p:nvGraphicFramePr>
        <p:xfrm>
          <a:off x="4754685" y="3035301"/>
          <a:ext cx="4114799" cy="75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3539EDCD-2692-4DA4-A84B-DD2F6AD292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539677"/>
              </p:ext>
            </p:extLst>
          </p:nvPr>
        </p:nvGraphicFramePr>
        <p:xfrm>
          <a:off x="4773831" y="3887569"/>
          <a:ext cx="4114799" cy="75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97C6A9D0-E85A-4FB5-BEF5-280D02947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742598"/>
              </p:ext>
            </p:extLst>
          </p:nvPr>
        </p:nvGraphicFramePr>
        <p:xfrm>
          <a:off x="4781257" y="4749474"/>
          <a:ext cx="4114799" cy="75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16" name="Elipse 15">
            <a:extLst>
              <a:ext uri="{FF2B5EF4-FFF2-40B4-BE49-F238E27FC236}">
                <a16:creationId xmlns:a16="http://schemas.microsoft.com/office/drawing/2014/main" id="{84DEB04F-1CD6-4C3A-A2C6-CFEC091928A3}"/>
              </a:ext>
            </a:extLst>
          </p:cNvPr>
          <p:cNvSpPr/>
          <p:nvPr/>
        </p:nvSpPr>
        <p:spPr>
          <a:xfrm>
            <a:off x="558800" y="3077894"/>
            <a:ext cx="2936240" cy="15826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Fin Antiguo Régimen</a:t>
            </a:r>
          </a:p>
        </p:txBody>
      </p:sp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B61D9D7F-5A27-49A4-AD05-2B4E94A117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877435"/>
              </p:ext>
            </p:extLst>
          </p:nvPr>
        </p:nvGraphicFramePr>
        <p:xfrm>
          <a:off x="5766777" y="5623234"/>
          <a:ext cx="4240823" cy="75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6563564A-931C-4767-B680-4A645CBCC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4390733"/>
              </p:ext>
            </p:extLst>
          </p:nvPr>
        </p:nvGraphicFramePr>
        <p:xfrm>
          <a:off x="4781257" y="5592754"/>
          <a:ext cx="4114799" cy="75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3A7AB719-675C-4F72-A135-DE6F21E3D8BD}"/>
              </a:ext>
            </a:extLst>
          </p:cNvPr>
          <p:cNvSpPr/>
          <p:nvPr/>
        </p:nvSpPr>
        <p:spPr>
          <a:xfrm>
            <a:off x="9001760" y="3468859"/>
            <a:ext cx="937454" cy="703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4B8AD1A-409E-4407-866D-D4C9DBAEAE92}"/>
              </a:ext>
            </a:extLst>
          </p:cNvPr>
          <p:cNvSpPr/>
          <p:nvPr/>
        </p:nvSpPr>
        <p:spPr>
          <a:xfrm>
            <a:off x="10027920" y="2367280"/>
            <a:ext cx="1717040" cy="264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Decretos </a:t>
            </a:r>
          </a:p>
          <a:p>
            <a:pPr algn="ctr"/>
            <a:r>
              <a:rPr lang="es-ES" sz="2400" b="1" dirty="0"/>
              <a:t>Abolición </a:t>
            </a:r>
          </a:p>
          <a:p>
            <a:pPr algn="ctr"/>
            <a:r>
              <a:rPr lang="es-ES" sz="2400" b="1" dirty="0"/>
              <a:t>Antiguo </a:t>
            </a:r>
          </a:p>
          <a:p>
            <a:pPr algn="ctr"/>
            <a:r>
              <a:rPr lang="es-ES" sz="2400" b="1" dirty="0"/>
              <a:t>Régimen</a:t>
            </a:r>
          </a:p>
        </p:txBody>
      </p:sp>
    </p:spTree>
    <p:extLst>
      <p:ext uri="{BB962C8B-B14F-4D97-AF65-F5344CB8AC3E}">
        <p14:creationId xmlns:p14="http://schemas.microsoft.com/office/powerpoint/2010/main" val="29534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5B25-7896-4D80-B0B1-AF0F91F59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Decretos de abolición del Antiguo Régimen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8E8BAF-31E9-411F-9EBF-7CBBD4730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2400" dirty="0"/>
              <a:t>Decreto libertad de imprenta</a:t>
            </a:r>
          </a:p>
          <a:p>
            <a:pPr lvl="5"/>
            <a:r>
              <a:rPr lang="es-ES" sz="1800" dirty="0"/>
              <a:t>Supresión censura escritos políticos (no religiosos)</a:t>
            </a:r>
          </a:p>
          <a:p>
            <a:pPr lvl="5"/>
            <a:endParaRPr lang="es-ES" sz="1800" dirty="0"/>
          </a:p>
          <a:p>
            <a:r>
              <a:rPr lang="es-ES" sz="2400" dirty="0"/>
              <a:t>Decreto abolición señoríos jurisdiccionales</a:t>
            </a:r>
          </a:p>
          <a:p>
            <a:r>
              <a:rPr lang="es-ES" sz="2400" dirty="0"/>
              <a:t>Derogación gremios</a:t>
            </a:r>
          </a:p>
          <a:p>
            <a:r>
              <a:rPr lang="es-ES" sz="2400" dirty="0"/>
              <a:t>Inicio reforma agraria</a:t>
            </a:r>
          </a:p>
          <a:p>
            <a:pPr lvl="3"/>
            <a:r>
              <a:rPr lang="es-ES" sz="1800" dirty="0"/>
              <a:t>Venta tierras comunales municipales</a:t>
            </a:r>
          </a:p>
          <a:p>
            <a:pPr lvl="3"/>
            <a:r>
              <a:rPr lang="es-ES" sz="1800" dirty="0"/>
              <a:t>Abolición de la Mesta</a:t>
            </a:r>
          </a:p>
          <a:p>
            <a:r>
              <a:rPr lang="es-ES" sz="2400" dirty="0"/>
              <a:t>Abolición Inquisición</a:t>
            </a:r>
          </a:p>
          <a:p>
            <a:r>
              <a:rPr lang="es-ES" sz="2400" dirty="0"/>
              <a:t>Debate reorganización territorial España</a:t>
            </a:r>
          </a:p>
          <a:p>
            <a:endParaRPr lang="es-E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85C3232-BC7F-4ABC-A596-69E2F9BBE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0" y="1406826"/>
            <a:ext cx="2775293" cy="431325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C07AD6A-739D-44E3-A7CD-8431E9372091}"/>
              </a:ext>
            </a:extLst>
          </p:cNvPr>
          <p:cNvSpPr/>
          <p:nvPr/>
        </p:nvSpPr>
        <p:spPr>
          <a:xfrm>
            <a:off x="7391008" y="5502899"/>
            <a:ext cx="3094111" cy="6506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Argüelles, monumento en Madrid, J. Alcoverro</a:t>
            </a:r>
          </a:p>
        </p:txBody>
      </p:sp>
    </p:spTree>
    <p:extLst>
      <p:ext uri="{BB962C8B-B14F-4D97-AF65-F5344CB8AC3E}">
        <p14:creationId xmlns:p14="http://schemas.microsoft.com/office/powerpoint/2010/main" val="33464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8E8BAF-31E9-411F-9EBF-7CBBD4730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538480"/>
            <a:ext cx="9872871" cy="55575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ES" sz="2400" b="1" dirty="0"/>
              <a:t>Decreto de abolición de los señoríos jurisdiccionales (Comentario)</a:t>
            </a:r>
          </a:p>
          <a:p>
            <a:pPr marL="45720" indent="0">
              <a:buNone/>
            </a:pPr>
            <a:endParaRPr lang="es-ES" sz="2400" b="1" dirty="0"/>
          </a:p>
        </p:txBody>
      </p:sp>
      <p:sp>
        <p:nvSpPr>
          <p:cNvPr id="6" name="Pergamino: horizontal 5">
            <a:extLst>
              <a:ext uri="{FF2B5EF4-FFF2-40B4-BE49-F238E27FC236}">
                <a16:creationId xmlns:a16="http://schemas.microsoft.com/office/drawing/2014/main" id="{CD32684D-4012-4E72-8494-408C66AE831F}"/>
              </a:ext>
            </a:extLst>
          </p:cNvPr>
          <p:cNvSpPr/>
          <p:nvPr/>
        </p:nvSpPr>
        <p:spPr>
          <a:xfrm>
            <a:off x="416560" y="304800"/>
            <a:ext cx="11247120" cy="622808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i="1" dirty="0">
                <a:solidFill>
                  <a:schemeClr val="tx1"/>
                </a:solidFill>
              </a:rPr>
              <a:t>“1º Desde ahora quedan incorporados a la Nación todos los señoríos jurisdiccionales de cualquiera clase y condición que sean.</a:t>
            </a:r>
          </a:p>
          <a:p>
            <a:pPr algn="just"/>
            <a:r>
              <a:rPr lang="es-ES" sz="2400" i="1" dirty="0">
                <a:solidFill>
                  <a:schemeClr val="tx1"/>
                </a:solidFill>
              </a:rPr>
              <a:t>2º Se procederá al nombramiento de todas las justicias y demás funcionarios públicos por el mismo orden y según se verifica en los pueblos de realengo (…)</a:t>
            </a:r>
          </a:p>
          <a:p>
            <a:pPr algn="just"/>
            <a:r>
              <a:rPr lang="es-ES" sz="2400" i="1" dirty="0">
                <a:solidFill>
                  <a:schemeClr val="tx1"/>
                </a:solidFill>
              </a:rPr>
              <a:t>4º Quedan abolidos los dictados de vasallo y vasallaje y las prestaciones, así reales como personales, que deban su origen a título jurisdiccional (…)</a:t>
            </a:r>
          </a:p>
          <a:p>
            <a:pPr algn="just"/>
            <a:r>
              <a:rPr lang="es-ES" sz="2400" i="1" dirty="0">
                <a:solidFill>
                  <a:schemeClr val="tx1"/>
                </a:solidFill>
              </a:rPr>
              <a:t>7º Quedan abolidos los privilegios llamados exclusivos, privativos y prohibitivos que tengan el mismo origen de señorío, como son los de la pesca, caza, hornos, molinos, aprovechamientos de aguas, montes y demás, quedando al libre uso de los Pueblos, con arreglo al derecho común, y a las reglas municipales establecidas en cada Pueblo; sin que por esto los dueños se entiendan privados del uso que como particulares puedan hacer”.                                                      </a:t>
            </a:r>
            <a:r>
              <a:rPr lang="es-ES" sz="2400" dirty="0">
                <a:solidFill>
                  <a:schemeClr val="tx1"/>
                </a:solidFill>
              </a:rPr>
              <a:t>6 de agosto de 1811</a:t>
            </a:r>
          </a:p>
        </p:txBody>
      </p:sp>
    </p:spTree>
    <p:extLst>
      <p:ext uri="{BB962C8B-B14F-4D97-AF65-F5344CB8AC3E}">
        <p14:creationId xmlns:p14="http://schemas.microsoft.com/office/powerpoint/2010/main" val="37047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ll/>
      </p:transition>
    </mc:Choice>
    <mc:Fallback xmlns="">
      <p:transition spd="slow">
        <p:pull/>
      </p:transition>
    </mc:Fallback>
  </mc:AlternateContent>
</p:sld>
</file>

<file path=ppt/theme/theme1.xml><?xml version="1.0" encoding="utf-8"?>
<a:theme xmlns:a="http://schemas.openxmlformats.org/drawingml/2006/main" name="Bas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742</TotalTime>
  <Words>1136</Words>
  <Application>Microsoft Office PowerPoint</Application>
  <PresentationFormat>Panorámica</PresentationFormat>
  <Paragraphs>159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Arial</vt:lpstr>
      <vt:lpstr>Corbel</vt:lpstr>
      <vt:lpstr>Base</vt:lpstr>
      <vt:lpstr>Las Cortes de Cádiz  (Historia de España, 2º BACH)  Prof. Ana Mª Barrado Orrite</vt:lpstr>
      <vt:lpstr>Constitución española de 1812</vt:lpstr>
      <vt:lpstr>Contexto histórico</vt:lpstr>
      <vt:lpstr>Contexto histórico</vt:lpstr>
      <vt:lpstr>Cádiz, una ciudad libre  - Estrategia y protección inglesa - Ciudad burguesa y proliberal</vt:lpstr>
      <vt:lpstr> Convocatoria de Cortes </vt:lpstr>
      <vt:lpstr>Revolución liberal burguesa</vt:lpstr>
      <vt:lpstr>Decretos de abolición del Antiguo Régimen</vt:lpstr>
      <vt:lpstr>Presentación de PowerPoint</vt:lpstr>
      <vt:lpstr>Presentación de PowerPoint</vt:lpstr>
      <vt:lpstr>Constitución de 1812 (resumen)</vt:lpstr>
      <vt:lpstr>Vigencia e influencia de la obra de Cádiz</vt:lpstr>
      <vt:lpstr>Más info sobre la Constitución de 1812</vt:lpstr>
      <vt:lpstr>Recursos utilizados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Cortes de Cádiz</dc:title>
  <dc:creator>Ana María Barrado Orrite</dc:creator>
  <cp:lastModifiedBy>Ana María Barrado Orrite</cp:lastModifiedBy>
  <cp:revision>77</cp:revision>
  <dcterms:created xsi:type="dcterms:W3CDTF">2020-11-12T13:11:01Z</dcterms:created>
  <dcterms:modified xsi:type="dcterms:W3CDTF">2021-01-05T18:39:17Z</dcterms:modified>
</cp:coreProperties>
</file>