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57" r:id="rId3"/>
    <p:sldId id="268" r:id="rId4"/>
    <p:sldId id="258" r:id="rId5"/>
    <p:sldId id="262" r:id="rId6"/>
    <p:sldId id="269" r:id="rId7"/>
    <p:sldId id="263" r:id="rId8"/>
    <p:sldId id="264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71" autoAdjust="0"/>
  </p:normalViewPr>
  <p:slideViewPr>
    <p:cSldViewPr>
      <p:cViewPr varScale="1">
        <p:scale>
          <a:sx n="87" d="100"/>
          <a:sy n="87" d="100"/>
        </p:scale>
        <p:origin x="4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58E8D-1FE6-49C0-823F-3BA2A270D6E0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BD538-620A-435D-9785-AB174149E6A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2318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BD538-620A-435D-9785-AB174149E6AE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4712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BD538-620A-435D-9785-AB174149E6AE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6784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5688A94-E6F7-4645-8BD2-E1B9CC803924}" type="datetimeFigureOut">
              <a:rPr lang="es-ES" smtClean="0"/>
              <a:pPr/>
              <a:t>17/05/2017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B8706EA-E8A4-4EE3-AA48-0A26A4C5E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flopez\Music\iTunes\01-david_guetta-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ublic\Music\Sample%20Music\Los%20mas%20de%20la%20fiesta%20CD1\Inner%20Circle%20-%20Sweet(%20A%20la%20la%20la%20long).mp3" TargetMode="Externa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ublic\Music\Sample%20Music\Los%20numeros%201%20de%20cadena%20100\01%20Someone%20like%20you.mp3" TargetMode="Externa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ublic\Music\Sample%20Music\Los%20mas%20de%20la%20fiesta%20CD1\Donna%20Summer%20-%20Last%20dance.mp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ublic\Music\Sample%20Music\Los%20numeros%201%20de%20cadena%20100\12%20Last%20friday%20night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ublic\Music\Sample%20Music\Los%20numeros%201%20de%20cadena%20100\09%20Addicted%20to%20you.mp3" TargetMode="Externa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ublic\Music\Sample%20Music\Paulina%20Rubio%20Ni%20Una%20Sola%20Palabra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ublic\Music\Sample%20Music\Los%20numeros%201%20de%20cadena%20100\13%20Marry%20%20you.mp3" TargetMode="Externa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ublic\Music\Sample%20Music\Los%20mas%20de%20la%20fiesta%20CD1\Wham%20-%20Wake%20me%20up%20before%20you%20gogo.mp3" TargetMode="Externa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ublic\Music\Sample%20Music\Los%20mas%20de%20la%20fiesta%20CD1\Rick%20Astley%20-%20Never%20Gonna%20Give%20You%20Up.mp3" TargetMode="Externa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 rot="19516273">
            <a:off x="-938725" y="2845988"/>
            <a:ext cx="108888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/>
                <a:solidFill>
                  <a:schemeClr val="accent3"/>
                </a:solidFill>
                <a:effectLst/>
              </a:rPr>
              <a:t>EL MARAVILLOSO MUNDO DE LOS CUENTOS</a:t>
            </a:r>
            <a:endParaRPr lang="es-E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cxnSp>
        <p:nvCxnSpPr>
          <p:cNvPr id="8" name="7 Conector curvado"/>
          <p:cNvCxnSpPr/>
          <p:nvPr/>
        </p:nvCxnSpPr>
        <p:spPr>
          <a:xfrm flipV="1">
            <a:off x="3851920" y="3789040"/>
            <a:ext cx="2160240" cy="144016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Forma libre"/>
          <p:cNvSpPr/>
          <p:nvPr/>
        </p:nvSpPr>
        <p:spPr>
          <a:xfrm>
            <a:off x="1086928" y="268857"/>
            <a:ext cx="8544465" cy="5786886"/>
          </a:xfrm>
          <a:custGeom>
            <a:avLst/>
            <a:gdLst>
              <a:gd name="connsiteX0" fmla="*/ 0 w 8544465"/>
              <a:gd name="connsiteY0" fmla="*/ 5786886 h 5786886"/>
              <a:gd name="connsiteX1" fmla="*/ 7280695 w 8544465"/>
              <a:gd name="connsiteY1" fmla="*/ 671422 h 5786886"/>
              <a:gd name="connsiteX2" fmla="*/ 7582619 w 8544465"/>
              <a:gd name="connsiteY2" fmla="*/ 1758351 h 5786886"/>
              <a:gd name="connsiteX3" fmla="*/ 6590581 w 8544465"/>
              <a:gd name="connsiteY3" fmla="*/ 2931543 h 578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44465" h="5786886">
                <a:moveTo>
                  <a:pt x="0" y="5786886"/>
                </a:moveTo>
                <a:cubicBezTo>
                  <a:pt x="3008462" y="3564865"/>
                  <a:pt x="6016925" y="1342844"/>
                  <a:pt x="7280695" y="671422"/>
                </a:cubicBezTo>
                <a:cubicBezTo>
                  <a:pt x="8544465" y="0"/>
                  <a:pt x="7697638" y="1381664"/>
                  <a:pt x="7582619" y="1758351"/>
                </a:cubicBezTo>
                <a:cubicBezTo>
                  <a:pt x="7467600" y="2135038"/>
                  <a:pt x="6096000" y="3470694"/>
                  <a:pt x="6590581" y="293154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8674" name="Picture 2" descr="Resultado de imagen de cuent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897669">
            <a:off x="1269551" y="430547"/>
            <a:ext cx="3208700" cy="2671243"/>
          </a:xfrm>
          <a:prstGeom prst="rect">
            <a:avLst/>
          </a:prstGeom>
          <a:noFill/>
        </p:spPr>
      </p:pic>
      <p:pic>
        <p:nvPicPr>
          <p:cNvPr id="28676" name="Picture 4" descr="Resultado de imagen de cuento"/>
          <p:cNvPicPr>
            <a:picLocks noChangeAspect="1" noChangeArrowheads="1"/>
          </p:cNvPicPr>
          <p:nvPr/>
        </p:nvPicPr>
        <p:blipFill>
          <a:blip r:embed="rId5" cstate="print"/>
          <a:srcRect l="33480" t="17149" r="30881" b="2822"/>
          <a:stretch>
            <a:fillRect/>
          </a:stretch>
        </p:blipFill>
        <p:spPr bwMode="auto">
          <a:xfrm rot="1524041">
            <a:off x="6077356" y="3643173"/>
            <a:ext cx="1575456" cy="2673501"/>
          </a:xfrm>
          <a:prstGeom prst="rect">
            <a:avLst/>
          </a:prstGeom>
          <a:noFill/>
        </p:spPr>
      </p:pic>
      <p:pic>
        <p:nvPicPr>
          <p:cNvPr id="7" name="01-david_guetta-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839200" y="11663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954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548680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Y colorín</a:t>
            </a:r>
            <a:r>
              <a:rPr lang="es-ES" sz="3200" dirty="0" smtClean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  colorado</a:t>
            </a:r>
            <a:r>
              <a:rPr lang="es-ES" sz="3200" dirty="0" smtClean="0">
                <a:solidFill>
                  <a:srgbClr val="92D05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s-ES" sz="3200" dirty="0" smtClean="0">
                <a:solidFill>
                  <a:schemeClr val="accent5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este cuento </a:t>
            </a:r>
            <a:r>
              <a:rPr lang="es-ES" sz="3200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se ha acabado</a:t>
            </a:r>
            <a:r>
              <a:rPr lang="es-ES" sz="3200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endParaRPr lang="es-ES" sz="32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4 Corazón"/>
          <p:cNvSpPr/>
          <p:nvPr/>
        </p:nvSpPr>
        <p:spPr>
          <a:xfrm>
            <a:off x="971600" y="4077072"/>
            <a:ext cx="2520280" cy="1944216"/>
          </a:xfrm>
          <a:prstGeom prst="heart">
            <a:avLst/>
          </a:prstGeom>
          <a:solidFill>
            <a:srgbClr val="CCFFCC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ara sonriente"/>
          <p:cNvSpPr/>
          <p:nvPr/>
        </p:nvSpPr>
        <p:spPr>
          <a:xfrm>
            <a:off x="4716016" y="1124744"/>
            <a:ext cx="2520280" cy="2232248"/>
          </a:xfrm>
          <a:prstGeom prst="smileyFace">
            <a:avLst>
              <a:gd name="adj" fmla="val 4653"/>
            </a:avLst>
          </a:prstGeom>
          <a:solidFill>
            <a:srgbClr val="FFCCFF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nner Circle - Sweet( A la la la long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76456" y="260648"/>
            <a:ext cx="304800" cy="304800"/>
          </a:xfrm>
          <a:prstGeom prst="rect">
            <a:avLst/>
          </a:prstGeom>
        </p:spPr>
      </p:pic>
      <p:pic>
        <p:nvPicPr>
          <p:cNvPr id="2050" name="Picture 2" descr="Resultado de imagen de caperucita roja ilustracion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1340768"/>
            <a:ext cx="2228816" cy="2238766"/>
          </a:xfrm>
          <a:prstGeom prst="rect">
            <a:avLst/>
          </a:prstGeom>
          <a:noFill/>
        </p:spPr>
      </p:pic>
      <p:pic>
        <p:nvPicPr>
          <p:cNvPr id="2052" name="Picture 4" descr="Resultado de imagen de hansel y gretel ilustraciones"/>
          <p:cNvPicPr>
            <a:picLocks noChangeAspect="1" noChangeArrowheads="1"/>
          </p:cNvPicPr>
          <p:nvPr/>
        </p:nvPicPr>
        <p:blipFill>
          <a:blip r:embed="rId5" cstate="print"/>
          <a:srcRect b="8335"/>
          <a:stretch>
            <a:fillRect/>
          </a:stretch>
        </p:blipFill>
        <p:spPr bwMode="auto">
          <a:xfrm>
            <a:off x="4644008" y="3645024"/>
            <a:ext cx="3024336" cy="2160240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73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339752" y="1772816"/>
            <a:ext cx="3717685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9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FIN</a:t>
            </a:r>
            <a:endParaRPr lang="es-ES" sz="199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1691680" y="1412776"/>
            <a:ext cx="864096" cy="100811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1259632" y="3429000"/>
            <a:ext cx="1008112" cy="64807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699792" y="4653136"/>
            <a:ext cx="576064" cy="100811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5148064" y="4725144"/>
            <a:ext cx="720080" cy="100811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V="1">
            <a:off x="6300192" y="2636912"/>
            <a:ext cx="1008112" cy="72008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V="1">
            <a:off x="4860032" y="1340768"/>
            <a:ext cx="1008112" cy="86409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3059832" y="1052736"/>
            <a:ext cx="720080" cy="115212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6228184" y="4365104"/>
            <a:ext cx="1008112" cy="100811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flipV="1">
            <a:off x="6012160" y="1700808"/>
            <a:ext cx="864096" cy="72008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 flipH="1">
            <a:off x="1763688" y="4293096"/>
            <a:ext cx="720080" cy="72008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H="1" flipV="1">
            <a:off x="971600" y="2348880"/>
            <a:ext cx="1296144" cy="64807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H="1">
            <a:off x="4283968" y="1052736"/>
            <a:ext cx="144016" cy="115212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 flipH="1">
            <a:off x="3923928" y="4797152"/>
            <a:ext cx="288032" cy="108012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60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8316416" y="62068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95536" y="548680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latin typeface="Segoe Print" pitchFamily="2" charset="0"/>
              </a:rPr>
              <a:t>Había una vez en un lugar no muy lejano en un pueblo al lado de un bosque una niña llamada Lucía a la que le gustaba que su madre le leyera cuentos por la noche. Sus cuentos preferidos eran los de misterio y le gustaba mucho Hansel y </a:t>
            </a:r>
            <a:r>
              <a:rPr lang="es-ES" sz="2400" dirty="0" err="1" smtClean="0">
                <a:latin typeface="Segoe Print" pitchFamily="2" charset="0"/>
              </a:rPr>
              <a:t>Gretel</a:t>
            </a:r>
            <a:r>
              <a:rPr lang="es-ES" sz="2400" dirty="0" smtClean="0">
                <a:latin typeface="Segoe Print" pitchFamily="2" charset="0"/>
              </a:rPr>
              <a:t> una de las principales razones por que le gustaba ese cuento era por que </a:t>
            </a:r>
            <a:r>
              <a:rPr lang="es-ES" sz="2400" dirty="0" err="1" smtClean="0">
                <a:latin typeface="Segoe Print" pitchFamily="2" charset="0"/>
              </a:rPr>
              <a:t>Hansel</a:t>
            </a:r>
            <a:r>
              <a:rPr lang="es-ES" sz="2400" dirty="0" smtClean="0">
                <a:latin typeface="Segoe Print" pitchFamily="2" charset="0"/>
              </a:rPr>
              <a:t> y </a:t>
            </a:r>
            <a:r>
              <a:rPr lang="es-ES" sz="2400" dirty="0" err="1" smtClean="0">
                <a:latin typeface="Segoe Print" pitchFamily="2" charset="0"/>
              </a:rPr>
              <a:t>Gretel</a:t>
            </a:r>
            <a:r>
              <a:rPr lang="es-ES" sz="2400" dirty="0" smtClean="0">
                <a:latin typeface="Segoe Print" pitchFamily="2" charset="0"/>
              </a:rPr>
              <a:t> eran muy valientes.</a:t>
            </a:r>
          </a:p>
        </p:txBody>
      </p:sp>
      <p:pic>
        <p:nvPicPr>
          <p:cNvPr id="4" name="01 Someone like yo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460432" y="260648"/>
            <a:ext cx="304800" cy="304800"/>
          </a:xfrm>
          <a:prstGeom prst="rect">
            <a:avLst/>
          </a:prstGeom>
        </p:spPr>
      </p:pic>
      <p:pic>
        <p:nvPicPr>
          <p:cNvPr id="8194" name="Picture 2" descr="Resultado de imagen de imagen de madre contando cuento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3356992"/>
            <a:ext cx="4574282" cy="304952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42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6" y="404664"/>
            <a:ext cx="828092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>
                <a:latin typeface="Segoe Print" pitchFamily="2" charset="0"/>
              </a:rPr>
              <a:t>Una noche su madre le estaba contando el cuento </a:t>
            </a:r>
            <a:r>
              <a:rPr lang="es-ES" sz="2800" dirty="0" err="1" smtClean="0">
                <a:latin typeface="Segoe Print" pitchFamily="2" charset="0"/>
              </a:rPr>
              <a:t>Hansel</a:t>
            </a:r>
            <a:r>
              <a:rPr lang="es-ES" sz="2800" dirty="0" smtClean="0">
                <a:latin typeface="Segoe Print" pitchFamily="2" charset="0"/>
              </a:rPr>
              <a:t> y </a:t>
            </a:r>
            <a:r>
              <a:rPr lang="es-ES" sz="2800" dirty="0" err="1" smtClean="0">
                <a:latin typeface="Segoe Print" pitchFamily="2" charset="0"/>
              </a:rPr>
              <a:t>Gretel</a:t>
            </a:r>
            <a:r>
              <a:rPr lang="es-ES" sz="2800" dirty="0" smtClean="0">
                <a:latin typeface="Segoe Print" pitchFamily="2" charset="0"/>
              </a:rPr>
              <a:t> y poquito a poco se fue quedando dormida. Lucía soñó que ella se metía dentro del cuento y era una amiga de ellos.</a:t>
            </a:r>
          </a:p>
          <a:p>
            <a:pPr algn="just"/>
            <a:r>
              <a:rPr lang="es-ES" sz="2800" dirty="0" err="1" smtClean="0">
                <a:latin typeface="Segoe Print" pitchFamily="2" charset="0"/>
              </a:rPr>
              <a:t>Hasel</a:t>
            </a:r>
            <a:r>
              <a:rPr lang="es-ES" sz="2800" dirty="0" smtClean="0">
                <a:latin typeface="Segoe Print" pitchFamily="2" charset="0"/>
              </a:rPr>
              <a:t> y </a:t>
            </a:r>
            <a:r>
              <a:rPr lang="es-ES" sz="2800" dirty="0" err="1" smtClean="0">
                <a:latin typeface="Segoe Print" pitchFamily="2" charset="0"/>
              </a:rPr>
              <a:t>Gretel</a:t>
            </a:r>
            <a:r>
              <a:rPr lang="es-ES" sz="2800" dirty="0" smtClean="0">
                <a:latin typeface="Segoe Print" pitchFamily="2" charset="0"/>
              </a:rPr>
              <a:t> eran como ella se imaginaba muy valientes.</a:t>
            </a:r>
          </a:p>
          <a:p>
            <a:pPr algn="just"/>
            <a:r>
              <a:rPr lang="es-ES" sz="2800" dirty="0" err="1" smtClean="0">
                <a:latin typeface="Segoe Print" pitchFamily="2" charset="0"/>
              </a:rPr>
              <a:t>Hansel</a:t>
            </a:r>
            <a:r>
              <a:rPr lang="es-ES" sz="2800" dirty="0" smtClean="0">
                <a:latin typeface="Segoe Print" pitchFamily="2" charset="0"/>
              </a:rPr>
              <a:t> era moreno y </a:t>
            </a:r>
            <a:r>
              <a:rPr lang="es-ES" sz="2800" dirty="0" err="1" smtClean="0">
                <a:latin typeface="Segoe Print" pitchFamily="2" charset="0"/>
              </a:rPr>
              <a:t>vestia</a:t>
            </a:r>
            <a:r>
              <a:rPr lang="es-ES" sz="2800" dirty="0" smtClean="0">
                <a:latin typeface="Segoe Print" pitchFamily="2" charset="0"/>
              </a:rPr>
              <a:t> con una camiseta roja y un peto.</a:t>
            </a:r>
          </a:p>
          <a:p>
            <a:pPr algn="just"/>
            <a:r>
              <a:rPr lang="es-ES" sz="2800" dirty="0" err="1" smtClean="0">
                <a:latin typeface="Segoe Print" pitchFamily="2" charset="0"/>
              </a:rPr>
              <a:t>Gretel</a:t>
            </a:r>
            <a:r>
              <a:rPr lang="es-ES" sz="2800" dirty="0" smtClean="0">
                <a:latin typeface="Segoe Print" pitchFamily="2" charset="0"/>
              </a:rPr>
              <a:t> en cambio era rubia  y </a:t>
            </a:r>
            <a:r>
              <a:rPr lang="es-ES" sz="2800" dirty="0" err="1" smtClean="0">
                <a:latin typeface="Segoe Print" pitchFamily="2" charset="0"/>
              </a:rPr>
              <a:t>llevava</a:t>
            </a:r>
            <a:r>
              <a:rPr lang="es-ES" sz="2800" dirty="0" smtClean="0">
                <a:latin typeface="Segoe Print" pitchFamily="2" charset="0"/>
              </a:rPr>
              <a:t> puesto un vestido rojo muy bonito.</a:t>
            </a:r>
          </a:p>
          <a:p>
            <a:pPr algn="just"/>
            <a:endParaRPr lang="es-ES" sz="2400" dirty="0" smtClean="0"/>
          </a:p>
        </p:txBody>
      </p:sp>
      <p:pic>
        <p:nvPicPr>
          <p:cNvPr id="5" name="Donna Summer - Last danc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567936" y="116632"/>
            <a:ext cx="576064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1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476672"/>
            <a:ext cx="86409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Segoe Print" pitchFamily="2" charset="0"/>
              </a:rPr>
              <a:t>Se metieron en el bosque a explorar y fueron dejando miguitas de pan. A la mitad de el camino se encontraron a un personaje que no era de ese cuento : el lobo de caperucita roja camino a la casa de la abuelita.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Se extrañaron al ver a el lobo.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Sobretodo Lucía, que se sabía el 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cuento  de memoria algo raro 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pasaba ahí.</a:t>
            </a:r>
            <a:endParaRPr lang="es-ES" sz="2800" dirty="0">
              <a:latin typeface="Segoe Print" pitchFamily="2" charset="0"/>
            </a:endParaRPr>
          </a:p>
        </p:txBody>
      </p:sp>
      <p:pic>
        <p:nvPicPr>
          <p:cNvPr id="16386" name="Picture 2" descr="Resultado de imagen de imagenes del lobo de caperucita roja en el bosque"/>
          <p:cNvPicPr>
            <a:picLocks noChangeAspect="1" noChangeArrowheads="1"/>
          </p:cNvPicPr>
          <p:nvPr/>
        </p:nvPicPr>
        <p:blipFill>
          <a:blip r:embed="rId4" cstate="print"/>
          <a:srcRect l="34513" r="12897" b="5991"/>
          <a:stretch>
            <a:fillRect/>
          </a:stretch>
        </p:blipFill>
        <p:spPr bwMode="auto">
          <a:xfrm>
            <a:off x="6228184" y="2924944"/>
            <a:ext cx="2304256" cy="3456384"/>
          </a:xfrm>
          <a:prstGeom prst="rect">
            <a:avLst/>
          </a:prstGeom>
          <a:noFill/>
        </p:spPr>
      </p:pic>
      <p:pic>
        <p:nvPicPr>
          <p:cNvPr id="5" name="12 Last friday nigh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991600" y="11663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34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6409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Segoe Print" pitchFamily="2" charset="0"/>
              </a:rPr>
              <a:t>Ese era uno de los cuentos que le había leído su madre.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-Parece el lobo- dijo Hansel. 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-Sí, tenía pinta- dijo Lucía.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-Pero mi padre dijo que en este bosque no había lobos-dijo Gretel.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-Continuemos –dijo Lucía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 Y siguieron andando hasta llegar a una casa, la casa de chocolate.</a:t>
            </a:r>
            <a:endParaRPr lang="es-ES" sz="2800" dirty="0">
              <a:latin typeface="Segoe Print" pitchFamily="2" charset="0"/>
            </a:endParaRPr>
          </a:p>
        </p:txBody>
      </p:sp>
      <p:pic>
        <p:nvPicPr>
          <p:cNvPr id="41986" name="Picture 2" descr="Imagen relacionada"/>
          <p:cNvPicPr>
            <a:picLocks noChangeAspect="1" noChangeArrowheads="1"/>
          </p:cNvPicPr>
          <p:nvPr/>
        </p:nvPicPr>
        <p:blipFill>
          <a:blip r:embed="rId3" cstate="print"/>
          <a:srcRect l="50651"/>
          <a:stretch>
            <a:fillRect/>
          </a:stretch>
        </p:blipFill>
        <p:spPr bwMode="auto">
          <a:xfrm>
            <a:off x="7092280" y="4631753"/>
            <a:ext cx="1547358" cy="2226247"/>
          </a:xfrm>
          <a:prstGeom prst="rect">
            <a:avLst/>
          </a:prstGeom>
          <a:noFill/>
        </p:spPr>
      </p:pic>
      <p:pic>
        <p:nvPicPr>
          <p:cNvPr id="5" name="09 Addicted to yo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839200" y="18864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10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764704"/>
            <a:ext cx="85689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Segoe Print" pitchFamily="2" charset="0"/>
              </a:rPr>
              <a:t>La casa de chocolate tenía una bruja.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Estaba hecha de chocolate en los bordes había golosinas.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Lucía quería probarlas pero el chocolate se estaba derritiendo.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Sin embargo </a:t>
            </a:r>
            <a:r>
              <a:rPr lang="es-ES" sz="2800" dirty="0" err="1" smtClean="0">
                <a:latin typeface="Segoe Print" pitchFamily="2" charset="0"/>
              </a:rPr>
              <a:t>Hansel</a:t>
            </a:r>
            <a:r>
              <a:rPr lang="es-ES" sz="2800" dirty="0" smtClean="0">
                <a:latin typeface="Segoe Print" pitchFamily="2" charset="0"/>
              </a:rPr>
              <a:t>  y </a:t>
            </a:r>
            <a:r>
              <a:rPr lang="es-ES" sz="2800" dirty="0" err="1" smtClean="0">
                <a:latin typeface="Segoe Print" pitchFamily="2" charset="0"/>
              </a:rPr>
              <a:t>Gretel</a:t>
            </a:r>
            <a:r>
              <a:rPr lang="es-ES" sz="2800" dirty="0" smtClean="0">
                <a:latin typeface="Segoe Print" pitchFamily="2" charset="0"/>
              </a:rPr>
              <a:t> estaban comiendo y a ellos no se les derretía el chocolate.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Estaban pasando cosas raras pero no sabía exactamente lo que pasaba  </a:t>
            </a:r>
            <a:endParaRPr lang="es-ES" sz="2800" dirty="0">
              <a:latin typeface="Segoe Print" pitchFamily="2" charset="0"/>
            </a:endParaRPr>
          </a:p>
        </p:txBody>
      </p:sp>
      <p:pic>
        <p:nvPicPr>
          <p:cNvPr id="5" name="Paulina Rubio Ni Una Sola Palabr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26064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48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79512" y="476672"/>
            <a:ext cx="86409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Segoe Print" pitchFamily="2" charset="0"/>
              </a:rPr>
              <a:t>Pero cuando Lucía decidida fue a probar la chocolatina de la puerta, la puerta se abrió y de ese cuento fue transportada al cuento de Caperucita   Roja a la casa de la abuelita.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¡Se había convertido en la abuelita!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Sintió una sensación rara ¡ se había hecho mayor!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Para comprobarlo se miró a el espejo.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¡incuso hablaba diferente ! 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Fue a ver si el lobo había llegado, aun no, pero estaba cerca de la puerta.</a:t>
            </a:r>
          </a:p>
        </p:txBody>
      </p:sp>
      <p:pic>
        <p:nvPicPr>
          <p:cNvPr id="40962" name="Picture 2" descr="Imagen relaciona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9" y="5272502"/>
            <a:ext cx="864096" cy="1585498"/>
          </a:xfrm>
          <a:prstGeom prst="rect">
            <a:avLst/>
          </a:prstGeom>
          <a:noFill/>
        </p:spPr>
      </p:pic>
      <p:pic>
        <p:nvPicPr>
          <p:cNvPr id="4" name="13 Marry  yo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88424" y="26064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93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052736"/>
            <a:ext cx="86409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Segoe Print" pitchFamily="2" charset="0"/>
              </a:rPr>
              <a:t>Se metió en la cama. Estuvo a punto de dormirse, ya que la cama era muy cómoda.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Estuvo ahí unos minutos más y de repente oyó que alguien llamaba a la puerta, rápidamente se metió en el armario muerta de miedo y gritó: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-¡ Mamá!</a:t>
            </a:r>
            <a:endParaRPr lang="es-ES" sz="3200" dirty="0">
              <a:latin typeface="Segoe Print" pitchFamily="2" charset="0"/>
            </a:endParaRPr>
          </a:p>
        </p:txBody>
      </p:sp>
      <p:pic>
        <p:nvPicPr>
          <p:cNvPr id="3" name="Wham - Wake me up before you gog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188640"/>
            <a:ext cx="304800" cy="304800"/>
          </a:xfrm>
          <a:prstGeom prst="rect">
            <a:avLst/>
          </a:prstGeom>
        </p:spPr>
      </p:pic>
      <p:pic>
        <p:nvPicPr>
          <p:cNvPr id="4098" name="Picture 2" descr="Resultado de imagen de niña gritando dibuj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617640"/>
            <a:ext cx="1659239" cy="324036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8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548680"/>
            <a:ext cx="86409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Segoe Print" pitchFamily="2" charset="0"/>
              </a:rPr>
              <a:t>Y su madre le dijo 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- ¿Qué te pasa cariño ¿Qué estabas soñando?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Y Lucía dijo 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-Nada .</a:t>
            </a:r>
          </a:p>
          <a:p>
            <a:pPr algn="just"/>
            <a:r>
              <a:rPr lang="es-ES" sz="2800" dirty="0" smtClean="0">
                <a:latin typeface="Segoe Print" pitchFamily="2" charset="0"/>
              </a:rPr>
              <a:t>Se volvió a quedar dormida. Todo había sido una pesadilla en la que aparecía su cuento favorito.</a:t>
            </a:r>
          </a:p>
        </p:txBody>
      </p:sp>
      <p:pic>
        <p:nvPicPr>
          <p:cNvPr id="5" name="Rick Astley - Never Gonna Give You Up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460432" y="260648"/>
            <a:ext cx="304800" cy="304800"/>
          </a:xfrm>
          <a:prstGeom prst="rect">
            <a:avLst/>
          </a:prstGeom>
        </p:spPr>
      </p:pic>
      <p:pic>
        <p:nvPicPr>
          <p:cNvPr id="3074" name="Picture 2" descr="Imagen relacionada"/>
          <p:cNvPicPr>
            <a:picLocks noChangeAspect="1" noChangeArrowheads="1"/>
          </p:cNvPicPr>
          <p:nvPr/>
        </p:nvPicPr>
        <p:blipFill>
          <a:blip r:embed="rId4" cstate="print"/>
          <a:srcRect b="7260"/>
          <a:stretch>
            <a:fillRect/>
          </a:stretch>
        </p:blipFill>
        <p:spPr bwMode="auto">
          <a:xfrm>
            <a:off x="3059832" y="4077072"/>
            <a:ext cx="2694369" cy="244827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238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écnico">
  <a:themeElements>
    <a:clrScheme name="Personalizado 1">
      <a:dk1>
        <a:srgbClr val="7030A0"/>
      </a:dk1>
      <a:lt1>
        <a:srgbClr val="C00000"/>
      </a:lt1>
      <a:dk2>
        <a:srgbClr val="7CCA62"/>
      </a:dk2>
      <a:lt2>
        <a:srgbClr val="0F6FC6"/>
      </a:lt2>
      <a:accent1>
        <a:srgbClr val="59A9F2"/>
      </a:accent1>
      <a:accent2>
        <a:srgbClr val="C9FAFC"/>
      </a:accent2>
      <a:accent3>
        <a:srgbClr val="7CCA62"/>
      </a:accent3>
      <a:accent4>
        <a:srgbClr val="59A9F2"/>
      </a:accent4>
      <a:accent5>
        <a:srgbClr val="54A838"/>
      </a:accent5>
      <a:accent6>
        <a:srgbClr val="C00000"/>
      </a:accent6>
      <a:hlink>
        <a:srgbClr val="7CCA62"/>
      </a:hlink>
      <a:folHlink>
        <a:srgbClr val="7CCA62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345</TotalTime>
  <Words>526</Words>
  <Application>Microsoft Office PowerPoint</Application>
  <PresentationFormat>Presentación en pantalla (4:3)</PresentationFormat>
  <Paragraphs>40</Paragraphs>
  <Slides>11</Slides>
  <Notes>2</Notes>
  <HiddenSlides>0</HiddenSlides>
  <MMClips>11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Andalus</vt:lpstr>
      <vt:lpstr>Arial</vt:lpstr>
      <vt:lpstr>Calibri</vt:lpstr>
      <vt:lpstr>Franklin Gothic Book</vt:lpstr>
      <vt:lpstr>Segoe Print</vt:lpstr>
      <vt:lpstr>Wingdings 2</vt:lpstr>
      <vt:lpstr>Técnico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SPFM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causinscriptspa</dc:creator>
  <cp:lastModifiedBy>USER</cp:lastModifiedBy>
  <cp:revision>37</cp:revision>
  <dcterms:created xsi:type="dcterms:W3CDTF">2017-05-14T08:53:53Z</dcterms:created>
  <dcterms:modified xsi:type="dcterms:W3CDTF">2017-05-17T07:32:17Z</dcterms:modified>
</cp:coreProperties>
</file>