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C0238-CEFA-4E06-B720-CB3C306129CA}" v="433" dt="2023-06-15T08:08:28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lechas blancas pintadas en el asfalto">
            <a:extLst>
              <a:ext uri="{FF2B5EF4-FFF2-40B4-BE49-F238E27FC236}">
                <a16:creationId xmlns:a16="http://schemas.microsoft.com/office/drawing/2014/main" id="{0FB59970-E497-1773-4DAF-22E8C3B1B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52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13411" y="1175002"/>
            <a:ext cx="4309844" cy="1200996"/>
          </a:xfrm>
        </p:spPr>
        <p:txBody>
          <a:bodyPr anchor="b">
            <a:normAutofit fontScale="90000"/>
          </a:bodyPr>
          <a:lstStyle/>
          <a:p>
            <a:r>
              <a:rPr lang="es-ES" dirty="0">
                <a:cs typeface="Calibri Light"/>
              </a:rPr>
              <a:t>Instrucciones</a:t>
            </a:r>
            <a:br>
              <a:rPr lang="es-ES" dirty="0">
                <a:cs typeface="Calibri Light"/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3957" y="1939460"/>
            <a:ext cx="3632777" cy="1093837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Para realizar tus actividades con diferentes ritmos de aprendizaje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0AACE0-F2B7-9855-8A48-1A7599708805}"/>
              </a:ext>
            </a:extLst>
          </p:cNvPr>
          <p:cNvSpPr txBox="1"/>
          <p:nvPr/>
        </p:nvSpPr>
        <p:spPr>
          <a:xfrm>
            <a:off x="1063112" y="1333499"/>
            <a:ext cx="3982064" cy="526297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>
                <a:latin typeface="Cambria"/>
                <a:ea typeface="Cambria"/>
                <a:cs typeface="Calibri"/>
              </a:rPr>
              <a:t>Debemos realizar las actividades de manera ordenada.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Cambria"/>
                <a:ea typeface="Cambria"/>
                <a:cs typeface="Calibri"/>
              </a:rPr>
              <a:t>Hasta la actividad 3 es obligatorio. 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Cambria"/>
                <a:ea typeface="Cambria"/>
                <a:cs typeface="Calibri"/>
              </a:rPr>
              <a:t>A partir de la actividad 4 será opcional y podrás subir tu nota hasta 2 puntos.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Cambria"/>
                <a:ea typeface="Cambria"/>
                <a:cs typeface="Calibri"/>
              </a:rPr>
              <a:t>Recuerda es una actividad en grupo, todos los participantes son necesarios para alcanzar el éxito.</a:t>
            </a:r>
          </a:p>
        </p:txBody>
      </p:sp>
      <p:pic>
        <p:nvPicPr>
          <p:cNvPr id="6" name="INSTRUCCIONES">
            <a:hlinkClick r:id="" action="ppaction://media"/>
            <a:extLst>
              <a:ext uri="{FF2B5EF4-FFF2-40B4-BE49-F238E27FC236}">
                <a16:creationId xmlns:a16="http://schemas.microsoft.com/office/drawing/2014/main" id="{C18F59C8-1A63-FC71-CED8-301410409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7908" y="962230"/>
            <a:ext cx="730250" cy="730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42E36B-0C92-7616-CBD4-47EFC5C1E86F}"/>
              </a:ext>
            </a:extLst>
          </p:cNvPr>
          <p:cNvSpPr txBox="1"/>
          <p:nvPr/>
        </p:nvSpPr>
        <p:spPr>
          <a:xfrm>
            <a:off x="10876935" y="5887066"/>
            <a:ext cx="9033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>
                <a:solidFill>
                  <a:schemeClr val="bg1"/>
                </a:solidFill>
              </a:rPr>
              <a:t>3ºE.P.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292441"/>
      </a:dk2>
      <a:lt2>
        <a:srgbClr val="E4E2E8"/>
      </a:lt2>
      <a:accent1>
        <a:srgbClr val="99A67D"/>
      </a:accent1>
      <a:accent2>
        <a:srgbClr val="A8A273"/>
      </a:accent2>
      <a:accent3>
        <a:srgbClr val="BB9C80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ChitchatVTI</vt:lpstr>
      <vt:lpstr>Instrucciones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57</cp:revision>
  <dcterms:created xsi:type="dcterms:W3CDTF">2023-06-15T07:50:06Z</dcterms:created>
  <dcterms:modified xsi:type="dcterms:W3CDTF">2023-06-15T08:08:58Z</dcterms:modified>
</cp:coreProperties>
</file>