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6"/>
  </p:notesMasterIdLst>
  <p:sldIdLst>
    <p:sldId id="269" r:id="rId2"/>
    <p:sldId id="256" r:id="rId3"/>
    <p:sldId id="257" r:id="rId4"/>
    <p:sldId id="263" r:id="rId5"/>
    <p:sldId id="261" r:id="rId6"/>
    <p:sldId id="268" r:id="rId7"/>
    <p:sldId id="260" r:id="rId8"/>
    <p:sldId id="266" r:id="rId9"/>
    <p:sldId id="262" r:id="rId10"/>
    <p:sldId id="267" r:id="rId11"/>
    <p:sldId id="259" r:id="rId12"/>
    <p:sldId id="265" r:id="rId13"/>
    <p:sldId id="258" r:id="rId14"/>
    <p:sldId id="264" r:id="rId15"/>
  </p:sldIdLst>
  <p:sldSz cx="9906000" cy="6858000" type="A4"/>
  <p:notesSz cx="9144000" cy="6858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324" autoAdjust="0"/>
    <p:restoredTop sz="94660"/>
  </p:normalViewPr>
  <p:slideViewPr>
    <p:cSldViewPr snapToGrid="0">
      <p:cViewPr>
        <p:scale>
          <a:sx n="125" d="100"/>
          <a:sy n="125" d="100"/>
        </p:scale>
        <p:origin x="90" y="-3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C9ED32A-CB0B-4529-A112-0A69F1C54D09}" type="datetimeFigureOut">
              <a:rPr lang="es-ES" smtClean="0"/>
              <a:t>20/04/2020</a:t>
            </a:fld>
            <a:endParaRPr lang="es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2900363" y="857250"/>
            <a:ext cx="3343275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914400" y="3300413"/>
            <a:ext cx="7315200" cy="270033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39624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5180013" y="6513513"/>
            <a:ext cx="39624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85711E5-B8A7-4B83-AB94-CE47C55EC77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917974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53A0C0-579A-48C7-9FBA-9AC605043958}" type="datetime1">
              <a:rPr lang="es-ES" smtClean="0"/>
              <a:t>20/04/2020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/>
              <a:t>CPEE LA QUINTA (MADRID) CC-BY-NC-SA 	Pictogramas: www.arasaac.org  Licencia: CC (BY-NC)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5048E5-1029-4369-AFDB-7FE51D95616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044368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D791CE-8505-48AA-9C20-109C5D1D484A}" type="datetime1">
              <a:rPr lang="es-ES" smtClean="0"/>
              <a:t>20/04/2020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/>
              <a:t>CPEE LA QUINTA (MADRID) CC-BY-NC-SA 	Pictogramas: www.arasaac.org  Licencia: CC (BY-NC)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5048E5-1029-4369-AFDB-7FE51D95616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490705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D8C811-E25E-4D4C-A06D-15A5085ECFD8}" type="datetime1">
              <a:rPr lang="es-ES" smtClean="0"/>
              <a:t>20/04/2020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/>
              <a:t>CPEE LA QUINTA (MADRID) CC-BY-NC-SA 	Pictogramas: www.arasaac.org  Licencia: CC (BY-NC)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5048E5-1029-4369-AFDB-7FE51D95616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903107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355B0E-125C-4852-8680-7BC07402DAEA}" type="datetime1">
              <a:rPr lang="es-ES" smtClean="0"/>
              <a:t>20/04/2020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/>
              <a:t>CPEE LA QUINTA (MADRID) CC-BY-NC-SA 	Pictogramas: www.arasaac.org  Licencia: CC (BY-NC)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5048E5-1029-4369-AFDB-7FE51D95616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093528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D0E443-EEB6-4F1C-82F2-8407E00A3A9F}" type="datetime1">
              <a:rPr lang="es-ES" smtClean="0"/>
              <a:t>20/04/2020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/>
              <a:t>CPEE LA QUINTA (MADRID) CC-BY-NC-SA 	Pictogramas: www.arasaac.org  Licencia: CC (BY-NC)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5048E5-1029-4369-AFDB-7FE51D95616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622238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A3BDF7-3841-47FC-B8E6-F0029C7C5D18}" type="datetime1">
              <a:rPr lang="es-ES" smtClean="0"/>
              <a:t>20/04/2020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/>
              <a:t>CPEE LA QUINTA (MADRID) CC-BY-NC-SA 	Pictogramas: www.arasaac.org  Licencia: CC (BY-NC)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5048E5-1029-4369-AFDB-7FE51D95616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770183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790BCA-DF93-41D4-97C1-959BA6F2FB3F}" type="datetime1">
              <a:rPr lang="es-ES" smtClean="0"/>
              <a:t>20/04/2020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/>
              <a:t>CPEE LA QUINTA (MADRID) CC-BY-NC-SA 	Pictogramas: www.arasaac.org  Licencia: CC (BY-NC)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5048E5-1029-4369-AFDB-7FE51D95616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743298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29566E-0AB4-431B-A715-1AA9E0B8FA40}" type="datetime1">
              <a:rPr lang="es-ES" smtClean="0"/>
              <a:t>20/04/2020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/>
              <a:t>CPEE LA QUINTA (MADRID) CC-BY-NC-SA 	Pictogramas: www.arasaac.org  Licencia: CC (BY-NC)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5048E5-1029-4369-AFDB-7FE51D95616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094316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A5E1AF-D3CE-4B2C-9479-49CD4E48CC6F}" type="datetime1">
              <a:rPr lang="es-ES" smtClean="0"/>
              <a:t>20/04/2020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/>
              <a:t>CPEE LA QUINTA (MADRID) CC-BY-NC-SA 	Pictogramas: www.arasaac.org  Licencia: CC (BY-NC)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5048E5-1029-4369-AFDB-7FE51D95616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434754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28278-35F6-4EE1-B560-DD51A6E9B88D}" type="datetime1">
              <a:rPr lang="es-ES" smtClean="0"/>
              <a:t>20/04/2020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/>
              <a:t>CPEE LA QUINTA (MADRID) CC-BY-NC-SA 	Pictogramas: www.arasaac.org  Licencia: CC (BY-NC)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5048E5-1029-4369-AFDB-7FE51D95616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453858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785BB5-C310-4B73-8C4C-1ADCE4C4ABE7}" type="datetime1">
              <a:rPr lang="es-ES" smtClean="0"/>
              <a:t>20/04/2020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/>
              <a:t>CPEE LA QUINTA (MADRID) CC-BY-NC-SA 	Pictogramas: www.arasaac.org  Licencia: CC (BY-NC)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5048E5-1029-4369-AFDB-7FE51D95616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131351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39C8F0-5C58-44AB-8AE9-690A3A72C35F}" type="datetime1">
              <a:rPr lang="es-ES" smtClean="0"/>
              <a:t>20/04/2020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s-ES"/>
              <a:t>CPEE LA QUINTA (MADRID) CC-BY-NC-SA 	Pictogramas: www.arasaac.org  Licencia: CC (BY-NC)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5048E5-1029-4369-AFDB-7FE51D95616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993014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4" Type="http://schemas.microsoft.com/office/2007/relationships/hdphoto" Target="../media/hdphoto3.wdp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4" Type="http://schemas.microsoft.com/office/2007/relationships/hdphoto" Target="../media/hdphoto4.wdp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png"/><Relationship Id="rId4" Type="http://schemas.microsoft.com/office/2007/relationships/hdphoto" Target="../media/hdphoto2.wdp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48F9E0E3-30F6-4514-9480-B4899B3538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/>
              <a:t>CPEE LA QUINTA (MADRID) CC-BY-NC-SA 	Pictogramas: www.arasaac.org  Licencia: CC (BY-NC)</a:t>
            </a:r>
          </a:p>
        </p:txBody>
      </p:sp>
      <p:pic>
        <p:nvPicPr>
          <p:cNvPr id="5" name="Picture 2">
            <a:extLst>
              <a:ext uri="{FF2B5EF4-FFF2-40B4-BE49-F238E27FC236}">
                <a16:creationId xmlns:a16="http://schemas.microsoft.com/office/drawing/2014/main" id="{C5383F09-0ECF-4D34-A336-F588A6E0342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2606" y="1932368"/>
            <a:ext cx="2039156" cy="20391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CuadroTexto 5">
            <a:extLst>
              <a:ext uri="{FF2B5EF4-FFF2-40B4-BE49-F238E27FC236}">
                <a16:creationId xmlns:a16="http://schemas.microsoft.com/office/drawing/2014/main" id="{82CB0F93-FCCF-49CC-9C7B-2F8EDCB20BBD}"/>
              </a:ext>
            </a:extLst>
          </p:cNvPr>
          <p:cNvSpPr txBox="1"/>
          <p:nvPr/>
        </p:nvSpPr>
        <p:spPr>
          <a:xfrm>
            <a:off x="1928364" y="2690336"/>
            <a:ext cx="2705997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b="1"/>
              <a:t>SERIES LÓGICAS </a:t>
            </a:r>
          </a:p>
          <a:p>
            <a:r>
              <a:rPr lang="es-ES" sz="1400" b="1"/>
              <a:t>repetición A-B (2)</a:t>
            </a:r>
            <a:endParaRPr lang="es-ES" sz="2800" b="1" dirty="0"/>
          </a:p>
        </p:txBody>
      </p:sp>
    </p:spTree>
    <p:extLst>
      <p:ext uri="{BB962C8B-B14F-4D97-AF65-F5344CB8AC3E}">
        <p14:creationId xmlns:p14="http://schemas.microsoft.com/office/powerpoint/2010/main" val="331696921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1C1D8BB8-EBAE-4BD9-9B80-F3EA0EFAA1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75771" y="6356352"/>
            <a:ext cx="9361715" cy="365125"/>
          </a:xfrm>
        </p:spPr>
        <p:txBody>
          <a:bodyPr/>
          <a:lstStyle/>
          <a:p>
            <a:r>
              <a:rPr lang="es-ES" dirty="0"/>
              <a:t>CPEE LA QUINTA (MADRID) CC-BY-NC-SA 	Pictogramas: www.arasaac.org  Licencia: CC (BY-NC)</a:t>
            </a: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27AF609C-C842-4C75-AB75-36FF34F9A71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24250" y="2000250"/>
            <a:ext cx="2857500" cy="2857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3" name="Grupo 2">
            <a:extLst>
              <a:ext uri="{FF2B5EF4-FFF2-40B4-BE49-F238E27FC236}">
                <a16:creationId xmlns:a16="http://schemas.microsoft.com/office/drawing/2014/main" id="{9D535057-6F07-4F79-9AA0-60E10AFFE49F}"/>
              </a:ext>
            </a:extLst>
          </p:cNvPr>
          <p:cNvGrpSpPr/>
          <p:nvPr/>
        </p:nvGrpSpPr>
        <p:grpSpPr>
          <a:xfrm>
            <a:off x="1020318" y="515872"/>
            <a:ext cx="2113026" cy="2113026"/>
            <a:chOff x="1020318" y="515872"/>
            <a:chExt cx="2113026" cy="2113026"/>
          </a:xfrm>
        </p:grpSpPr>
        <p:pic>
          <p:nvPicPr>
            <p:cNvPr id="3074" name="Picture 2">
              <a:extLst>
                <a:ext uri="{FF2B5EF4-FFF2-40B4-BE49-F238E27FC236}">
                  <a16:creationId xmlns:a16="http://schemas.microsoft.com/office/drawing/2014/main" id="{D98A67B3-5F50-4387-B9A8-621E0877EDC9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ackgroundRemoval t="10000" b="91000" l="5000" r="99333">
                          <a14:foregroundMark x1="57000" y1="34333" x2="45667" y2="63000"/>
                          <a14:foregroundMark x1="54333" y1="33000" x2="53000" y2="35000"/>
                          <a14:foregroundMark x1="53000" y1="32000" x2="56000" y2="28333"/>
                          <a14:foregroundMark x1="62333" y1="26667" x2="78333" y2="22667"/>
                          <a14:foregroundMark x1="83667" y1="19333" x2="88000" y2="17000"/>
                          <a14:foregroundMark x1="89000" y1="16000" x2="89667" y2="15667"/>
                          <a14:foregroundMark x1="89667" y1="15667" x2="89667" y2="15667"/>
                          <a14:foregroundMark x1="90667" y1="15667" x2="91333" y2="16000"/>
                          <a14:foregroundMark x1="91667" y1="16333" x2="91667" y2="16333"/>
                          <a14:foregroundMark x1="93000" y1="16333" x2="93000" y2="16333"/>
                          <a14:foregroundMark x1="93000" y1="16333" x2="93000" y2="16333"/>
                          <a14:foregroundMark x1="93000" y1="16333" x2="93333" y2="17000"/>
                          <a14:foregroundMark x1="93333" y1="19667" x2="82333" y2="25000"/>
                          <a14:foregroundMark x1="78000" y1="26667" x2="68333" y2="32333"/>
                          <a14:foregroundMark x1="77000" y1="30333" x2="74333" y2="35667"/>
                          <a14:foregroundMark x1="77333" y1="30000" x2="81000" y2="38333"/>
                          <a14:foregroundMark x1="75667" y1="35333" x2="75667" y2="41333"/>
                          <a14:foregroundMark x1="78667" y1="37000" x2="75000" y2="62333"/>
                          <a14:foregroundMark x1="75000" y1="62333" x2="77000" y2="65000"/>
                          <a14:foregroundMark x1="77000" y1="64333" x2="76333" y2="66333"/>
                          <a14:foregroundMark x1="71000" y1="58000" x2="64667" y2="70000"/>
                          <a14:foregroundMark x1="74000" y1="60000" x2="66000" y2="70000"/>
                          <a14:foregroundMark x1="64667" y1="65000" x2="59333" y2="72667"/>
                          <a14:foregroundMark x1="57333" y1="71000" x2="49333" y2="77333"/>
                          <a14:foregroundMark x1="57333" y1="73333" x2="49667" y2="75333"/>
                          <a14:foregroundMark x1="53667" y1="85667" x2="52667" y2="88333"/>
                          <a14:foregroundMark x1="53667" y1="85667" x2="51000" y2="86333"/>
                          <a14:foregroundMark x1="54000" y1="83000" x2="53000" y2="90333"/>
                          <a14:foregroundMark x1="51000" y1="81333" x2="55333" y2="86667"/>
                          <a14:foregroundMark x1="51667" y1="84333" x2="52333" y2="87667"/>
                          <a14:foregroundMark x1="51000" y1="84333" x2="51667" y2="89667"/>
                          <a14:foregroundMark x1="49000" y1="86333" x2="52333" y2="89333"/>
                          <a14:foregroundMark x1="50333" y1="84333" x2="50667" y2="89000"/>
                          <a14:foregroundMark x1="55333" y1="84000" x2="55333" y2="90000"/>
                          <a14:foregroundMark x1="52333" y1="83333" x2="56667" y2="88333"/>
                          <a14:foregroundMark x1="55667" y1="87000" x2="53667" y2="91333"/>
                          <a14:foregroundMark x1="37667" y1="77333" x2="40667" y2="82333"/>
                          <a14:foregroundMark x1="36333" y1="76667" x2="40000" y2="78667"/>
                          <a14:foregroundMark x1="35667" y1="78333" x2="39000" y2="78667"/>
                          <a14:foregroundMark x1="37667" y1="78000" x2="39667" y2="77333"/>
                          <a14:foregroundMark x1="39000" y1="75000" x2="40667" y2="78000"/>
                          <a14:foregroundMark x1="38333" y1="75667" x2="38333" y2="77000"/>
                          <a14:foregroundMark x1="37667" y1="75667" x2="39333" y2="78333"/>
                          <a14:foregroundMark x1="35667" y1="79333" x2="37667" y2="79333"/>
                          <a14:foregroundMark x1="33667" y1="80000" x2="34333" y2="81000"/>
                          <a14:foregroundMark x1="27333" y1="82000" x2="29333" y2="80333"/>
                          <a14:foregroundMark x1="28333" y1="81667" x2="28667" y2="80667"/>
                          <a14:foregroundMark x1="28667" y1="80667" x2="30667" y2="79333"/>
                          <a14:foregroundMark x1="29333" y1="79667" x2="28667" y2="79333"/>
                          <a14:foregroundMark x1="28000" y1="80667" x2="35333" y2="82667"/>
                          <a14:foregroundMark x1="36000" y1="85667" x2="37000" y2="87667"/>
                          <a14:foregroundMark x1="33667" y1="88000" x2="32667" y2="86333"/>
                          <a14:foregroundMark x1="36000" y1="89333" x2="34333" y2="90333"/>
                          <a14:foregroundMark x1="32333" y1="87333" x2="40000" y2="87333"/>
                          <a14:foregroundMark x1="36333" y1="89333" x2="35333" y2="91333"/>
                          <a14:foregroundMark x1="12667" y1="63333" x2="17667" y2="66333"/>
                          <a14:foregroundMark x1="14667" y1="63333" x2="18333" y2="65667"/>
                          <a14:foregroundMark x1="12667" y1="64000" x2="17333" y2="68333"/>
                          <a14:foregroundMark x1="12667" y1="63667" x2="18000" y2="67333"/>
                          <a14:foregroundMark x1="13333" y1="61667" x2="18333" y2="66333"/>
                          <a14:foregroundMark x1="14667" y1="62667" x2="19000" y2="66000"/>
                          <a14:foregroundMark x1="15333" y1="62667" x2="19000" y2="64333"/>
                          <a14:foregroundMark x1="15667" y1="62000" x2="13667" y2="61333"/>
                          <a14:foregroundMark x1="5333" y1="14667" x2="9667" y2="15667"/>
                          <a14:foregroundMark x1="7333" y1="16667" x2="7333" y2="16667"/>
                          <a14:foregroundMark x1="6667" y1="17000" x2="6667" y2="17000"/>
                          <a14:foregroundMark x1="6333" y1="16667" x2="10000" y2="20000"/>
                          <a14:foregroundMark x1="5667" y1="16000" x2="7333" y2="20000"/>
                          <a14:foregroundMark x1="10333" y1="17000" x2="10000" y2="19000"/>
                          <a14:foregroundMark x1="13333" y1="25333" x2="23000" y2="32000"/>
                          <a14:foregroundMark x1="24667" y1="26667" x2="18333" y2="32000"/>
                          <a14:foregroundMark x1="25667" y1="21000" x2="24667" y2="26667"/>
                          <a14:foregroundMark x1="25667" y1="17667" x2="26667" y2="26667"/>
                          <a14:foregroundMark x1="24667" y1="14667" x2="39000" y2="30333"/>
                          <a14:foregroundMark x1="39000" y1="13000" x2="55000" y2="16000"/>
                          <a14:foregroundMark x1="51000" y1="11000" x2="67667" y2="21000"/>
                          <a14:foregroundMark x1="58333" y1="14333" x2="69333" y2="21667"/>
                          <a14:foregroundMark x1="68333" y1="13000" x2="83667" y2="21000"/>
                          <a14:foregroundMark x1="80333" y1="11333" x2="87000" y2="15000"/>
                          <a14:foregroundMark x1="87333" y1="10000" x2="99333" y2="20333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0318" y="515872"/>
              <a:ext cx="2113026" cy="211302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" name="CuadroTexto 1">
              <a:extLst>
                <a:ext uri="{FF2B5EF4-FFF2-40B4-BE49-F238E27FC236}">
                  <a16:creationId xmlns:a16="http://schemas.microsoft.com/office/drawing/2014/main" id="{81229DA8-F8D8-4616-8437-88EEC1BB278C}"/>
                </a:ext>
              </a:extLst>
            </p:cNvPr>
            <p:cNvSpPr txBox="1"/>
            <p:nvPr/>
          </p:nvSpPr>
          <p:spPr>
            <a:xfrm>
              <a:off x="1668164" y="676811"/>
              <a:ext cx="742511" cy="132343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8000" dirty="0">
                  <a:ln w="19050">
                    <a:solidFill>
                      <a:schemeClr val="tx1"/>
                    </a:solidFill>
                  </a:ln>
                  <a:solidFill>
                    <a:schemeClr val="bg1"/>
                  </a:solidFill>
                </a:rPr>
                <a:t>R</a:t>
              </a:r>
              <a:endParaRPr lang="es-ES" sz="8000" dirty="0">
                <a:ln w="19050">
                  <a:solidFill>
                    <a:schemeClr val="tx1"/>
                  </a:solidFill>
                </a:ln>
                <a:solidFill>
                  <a:schemeClr val="bg1"/>
                </a:solidFill>
              </a:endParaRPr>
            </a:p>
          </p:txBody>
        </p:sp>
      </p:grpSp>
      <p:grpSp>
        <p:nvGrpSpPr>
          <p:cNvPr id="5" name="Grupo 4">
            <a:extLst>
              <a:ext uri="{FF2B5EF4-FFF2-40B4-BE49-F238E27FC236}">
                <a16:creationId xmlns:a16="http://schemas.microsoft.com/office/drawing/2014/main" id="{316AAF9E-E63C-4A24-9EFD-7782E386B961}"/>
              </a:ext>
            </a:extLst>
          </p:cNvPr>
          <p:cNvGrpSpPr/>
          <p:nvPr/>
        </p:nvGrpSpPr>
        <p:grpSpPr>
          <a:xfrm>
            <a:off x="3034167" y="515872"/>
            <a:ext cx="2113026" cy="2113026"/>
            <a:chOff x="3034167" y="515872"/>
            <a:chExt cx="2113026" cy="2113026"/>
          </a:xfrm>
        </p:grpSpPr>
        <p:pic>
          <p:nvPicPr>
            <p:cNvPr id="7" name="Picture 2">
              <a:extLst>
                <a:ext uri="{FF2B5EF4-FFF2-40B4-BE49-F238E27FC236}">
                  <a16:creationId xmlns:a16="http://schemas.microsoft.com/office/drawing/2014/main" id="{A3C69265-1096-4C22-843F-F5B1C6D06FDA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ackgroundRemoval t="10000" b="91000" l="5000" r="99333">
                          <a14:foregroundMark x1="57000" y1="34333" x2="45667" y2="63000"/>
                          <a14:foregroundMark x1="54333" y1="33000" x2="53000" y2="35000"/>
                          <a14:foregroundMark x1="53000" y1="32000" x2="56000" y2="28333"/>
                          <a14:foregroundMark x1="62333" y1="26667" x2="78333" y2="22667"/>
                          <a14:foregroundMark x1="83667" y1="19333" x2="88000" y2="17000"/>
                          <a14:foregroundMark x1="89000" y1="16000" x2="89667" y2="15667"/>
                          <a14:foregroundMark x1="89667" y1="15667" x2="89667" y2="15667"/>
                          <a14:foregroundMark x1="90667" y1="15667" x2="91333" y2="16000"/>
                          <a14:foregroundMark x1="91667" y1="16333" x2="91667" y2="16333"/>
                          <a14:foregroundMark x1="93000" y1="16333" x2="93000" y2="16333"/>
                          <a14:foregroundMark x1="93000" y1="16333" x2="93000" y2="16333"/>
                          <a14:foregroundMark x1="93000" y1="16333" x2="93333" y2="17000"/>
                          <a14:foregroundMark x1="93333" y1="19667" x2="82333" y2="25000"/>
                          <a14:foregroundMark x1="78000" y1="26667" x2="68333" y2="32333"/>
                          <a14:foregroundMark x1="77000" y1="30333" x2="74333" y2="35667"/>
                          <a14:foregroundMark x1="77333" y1="30000" x2="81000" y2="38333"/>
                          <a14:foregroundMark x1="75667" y1="35333" x2="75667" y2="41333"/>
                          <a14:foregroundMark x1="78667" y1="37000" x2="75000" y2="62333"/>
                          <a14:foregroundMark x1="75000" y1="62333" x2="77000" y2="65000"/>
                          <a14:foregroundMark x1="77000" y1="64333" x2="76333" y2="66333"/>
                          <a14:foregroundMark x1="71000" y1="58000" x2="64667" y2="70000"/>
                          <a14:foregroundMark x1="74000" y1="60000" x2="66000" y2="70000"/>
                          <a14:foregroundMark x1="64667" y1="65000" x2="59333" y2="72667"/>
                          <a14:foregroundMark x1="57333" y1="71000" x2="49333" y2="77333"/>
                          <a14:foregroundMark x1="57333" y1="73333" x2="49667" y2="75333"/>
                          <a14:foregroundMark x1="53667" y1="85667" x2="52667" y2="88333"/>
                          <a14:foregroundMark x1="53667" y1="85667" x2="51000" y2="86333"/>
                          <a14:foregroundMark x1="54000" y1="83000" x2="53000" y2="90333"/>
                          <a14:foregroundMark x1="51000" y1="81333" x2="55333" y2="86667"/>
                          <a14:foregroundMark x1="51667" y1="84333" x2="52333" y2="87667"/>
                          <a14:foregroundMark x1="51000" y1="84333" x2="51667" y2="89667"/>
                          <a14:foregroundMark x1="49000" y1="86333" x2="52333" y2="89333"/>
                          <a14:foregroundMark x1="50333" y1="84333" x2="50667" y2="89000"/>
                          <a14:foregroundMark x1="55333" y1="84000" x2="55333" y2="90000"/>
                          <a14:foregroundMark x1="52333" y1="83333" x2="56667" y2="88333"/>
                          <a14:foregroundMark x1="55667" y1="87000" x2="53667" y2="91333"/>
                          <a14:foregroundMark x1="37667" y1="77333" x2="40667" y2="82333"/>
                          <a14:foregroundMark x1="36333" y1="76667" x2="40000" y2="78667"/>
                          <a14:foregroundMark x1="35667" y1="78333" x2="39000" y2="78667"/>
                          <a14:foregroundMark x1="37667" y1="78000" x2="39667" y2="77333"/>
                          <a14:foregroundMark x1="39000" y1="75000" x2="40667" y2="78000"/>
                          <a14:foregroundMark x1="38333" y1="75667" x2="38333" y2="77000"/>
                          <a14:foregroundMark x1="37667" y1="75667" x2="39333" y2="78333"/>
                          <a14:foregroundMark x1="35667" y1="79333" x2="37667" y2="79333"/>
                          <a14:foregroundMark x1="33667" y1="80000" x2="34333" y2="81000"/>
                          <a14:foregroundMark x1="27333" y1="82000" x2="29333" y2="80333"/>
                          <a14:foregroundMark x1="28333" y1="81667" x2="28667" y2="80667"/>
                          <a14:foregroundMark x1="28667" y1="80667" x2="30667" y2="79333"/>
                          <a14:foregroundMark x1="29333" y1="79667" x2="28667" y2="79333"/>
                          <a14:foregroundMark x1="28000" y1="80667" x2="35333" y2="82667"/>
                          <a14:foregroundMark x1="36000" y1="85667" x2="37000" y2="87667"/>
                          <a14:foregroundMark x1="33667" y1="88000" x2="32667" y2="86333"/>
                          <a14:foregroundMark x1="36000" y1="89333" x2="34333" y2="90333"/>
                          <a14:foregroundMark x1="32333" y1="87333" x2="40000" y2="87333"/>
                          <a14:foregroundMark x1="36333" y1="89333" x2="35333" y2="91333"/>
                          <a14:foregroundMark x1="12667" y1="63333" x2="17667" y2="66333"/>
                          <a14:foregroundMark x1="14667" y1="63333" x2="18333" y2="65667"/>
                          <a14:foregroundMark x1="12667" y1="64000" x2="17333" y2="68333"/>
                          <a14:foregroundMark x1="12667" y1="63667" x2="18000" y2="67333"/>
                          <a14:foregroundMark x1="13333" y1="61667" x2="18333" y2="66333"/>
                          <a14:foregroundMark x1="14667" y1="62667" x2="19000" y2="66000"/>
                          <a14:foregroundMark x1="15333" y1="62667" x2="19000" y2="64333"/>
                          <a14:foregroundMark x1="15667" y1="62000" x2="13667" y2="61333"/>
                          <a14:foregroundMark x1="5333" y1="14667" x2="9667" y2="15667"/>
                          <a14:foregroundMark x1="7333" y1="16667" x2="7333" y2="16667"/>
                          <a14:foregroundMark x1="6667" y1="17000" x2="6667" y2="17000"/>
                          <a14:foregroundMark x1="6333" y1="16667" x2="10000" y2="20000"/>
                          <a14:foregroundMark x1="5667" y1="16000" x2="7333" y2="20000"/>
                          <a14:foregroundMark x1="10333" y1="17000" x2="10000" y2="19000"/>
                          <a14:foregroundMark x1="13333" y1="25333" x2="23000" y2="32000"/>
                          <a14:foregroundMark x1="24667" y1="26667" x2="18333" y2="32000"/>
                          <a14:foregroundMark x1="25667" y1="21000" x2="24667" y2="26667"/>
                          <a14:foregroundMark x1="25667" y1="17667" x2="26667" y2="26667"/>
                          <a14:foregroundMark x1="24667" y1="14667" x2="39000" y2="30333"/>
                          <a14:foregroundMark x1="39000" y1="13000" x2="55000" y2="16000"/>
                          <a14:foregroundMark x1="51000" y1="11000" x2="67667" y2="21000"/>
                          <a14:foregroundMark x1="58333" y1="14333" x2="69333" y2="21667"/>
                          <a14:foregroundMark x1="68333" y1="13000" x2="83667" y2="21000"/>
                          <a14:foregroundMark x1="80333" y1="11333" x2="87000" y2="15000"/>
                          <a14:foregroundMark x1="87333" y1="10000" x2="99333" y2="20333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034167" y="515872"/>
              <a:ext cx="2113026" cy="211302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3" name="CuadroTexto 12">
              <a:extLst>
                <a:ext uri="{FF2B5EF4-FFF2-40B4-BE49-F238E27FC236}">
                  <a16:creationId xmlns:a16="http://schemas.microsoft.com/office/drawing/2014/main" id="{DDAA3344-5889-49FE-9161-4D130BE3B576}"/>
                </a:ext>
              </a:extLst>
            </p:cNvPr>
            <p:cNvSpPr txBox="1"/>
            <p:nvPr/>
          </p:nvSpPr>
          <p:spPr>
            <a:xfrm>
              <a:off x="3748659" y="715671"/>
              <a:ext cx="864339" cy="132343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8000" dirty="0">
                  <a:ln w="19050">
                    <a:solidFill>
                      <a:schemeClr val="tx1"/>
                    </a:solidFill>
                  </a:ln>
                  <a:solidFill>
                    <a:schemeClr val="bg1"/>
                  </a:solidFill>
                </a:rPr>
                <a:t>O</a:t>
              </a:r>
              <a:endParaRPr lang="es-ES" sz="8000" dirty="0">
                <a:ln w="19050">
                  <a:solidFill>
                    <a:schemeClr val="tx1"/>
                  </a:solidFill>
                </a:ln>
                <a:solidFill>
                  <a:schemeClr val="bg1"/>
                </a:solidFill>
              </a:endParaRPr>
            </a:p>
          </p:txBody>
        </p:sp>
      </p:grpSp>
      <p:grpSp>
        <p:nvGrpSpPr>
          <p:cNvPr id="10" name="Grupo 9">
            <a:extLst>
              <a:ext uri="{FF2B5EF4-FFF2-40B4-BE49-F238E27FC236}">
                <a16:creationId xmlns:a16="http://schemas.microsoft.com/office/drawing/2014/main" id="{438E2DD6-F91D-44C4-B405-C5DAE373C97B}"/>
              </a:ext>
            </a:extLst>
          </p:cNvPr>
          <p:cNvGrpSpPr/>
          <p:nvPr/>
        </p:nvGrpSpPr>
        <p:grpSpPr>
          <a:xfrm>
            <a:off x="5048016" y="515872"/>
            <a:ext cx="2113026" cy="2113026"/>
            <a:chOff x="5048016" y="515872"/>
            <a:chExt cx="2113026" cy="2113026"/>
          </a:xfrm>
        </p:grpSpPr>
        <p:pic>
          <p:nvPicPr>
            <p:cNvPr id="8" name="Picture 2">
              <a:extLst>
                <a:ext uri="{FF2B5EF4-FFF2-40B4-BE49-F238E27FC236}">
                  <a16:creationId xmlns:a16="http://schemas.microsoft.com/office/drawing/2014/main" id="{E66DC26E-2BED-4126-8887-5CB17D5A9F0A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ackgroundRemoval t="10000" b="91000" l="5000" r="99333">
                          <a14:foregroundMark x1="57000" y1="34333" x2="45667" y2="63000"/>
                          <a14:foregroundMark x1="54333" y1="33000" x2="53000" y2="35000"/>
                          <a14:foregroundMark x1="53000" y1="32000" x2="56000" y2="28333"/>
                          <a14:foregroundMark x1="62333" y1="26667" x2="78333" y2="22667"/>
                          <a14:foregroundMark x1="83667" y1="19333" x2="88000" y2="17000"/>
                          <a14:foregroundMark x1="89000" y1="16000" x2="89667" y2="15667"/>
                          <a14:foregroundMark x1="89667" y1="15667" x2="89667" y2="15667"/>
                          <a14:foregroundMark x1="90667" y1="15667" x2="91333" y2="16000"/>
                          <a14:foregroundMark x1="91667" y1="16333" x2="91667" y2="16333"/>
                          <a14:foregroundMark x1="93000" y1="16333" x2="93000" y2="16333"/>
                          <a14:foregroundMark x1="93000" y1="16333" x2="93000" y2="16333"/>
                          <a14:foregroundMark x1="93000" y1="16333" x2="93333" y2="17000"/>
                          <a14:foregroundMark x1="93333" y1="19667" x2="82333" y2="25000"/>
                          <a14:foregroundMark x1="78000" y1="26667" x2="68333" y2="32333"/>
                          <a14:foregroundMark x1="77000" y1="30333" x2="74333" y2="35667"/>
                          <a14:foregroundMark x1="77333" y1="30000" x2="81000" y2="38333"/>
                          <a14:foregroundMark x1="75667" y1="35333" x2="75667" y2="41333"/>
                          <a14:foregroundMark x1="78667" y1="37000" x2="75000" y2="62333"/>
                          <a14:foregroundMark x1="75000" y1="62333" x2="77000" y2="65000"/>
                          <a14:foregroundMark x1="77000" y1="64333" x2="76333" y2="66333"/>
                          <a14:foregroundMark x1="71000" y1="58000" x2="64667" y2="70000"/>
                          <a14:foregroundMark x1="74000" y1="60000" x2="66000" y2="70000"/>
                          <a14:foregroundMark x1="64667" y1="65000" x2="59333" y2="72667"/>
                          <a14:foregroundMark x1="57333" y1="71000" x2="49333" y2="77333"/>
                          <a14:foregroundMark x1="57333" y1="73333" x2="49667" y2="75333"/>
                          <a14:foregroundMark x1="53667" y1="85667" x2="52667" y2="88333"/>
                          <a14:foregroundMark x1="53667" y1="85667" x2="51000" y2="86333"/>
                          <a14:foregroundMark x1="54000" y1="83000" x2="53000" y2="90333"/>
                          <a14:foregroundMark x1="51000" y1="81333" x2="55333" y2="86667"/>
                          <a14:foregroundMark x1="51667" y1="84333" x2="52333" y2="87667"/>
                          <a14:foregroundMark x1="51000" y1="84333" x2="51667" y2="89667"/>
                          <a14:foregroundMark x1="49000" y1="86333" x2="52333" y2="89333"/>
                          <a14:foregroundMark x1="50333" y1="84333" x2="50667" y2="89000"/>
                          <a14:foregroundMark x1="55333" y1="84000" x2="55333" y2="90000"/>
                          <a14:foregroundMark x1="52333" y1="83333" x2="56667" y2="88333"/>
                          <a14:foregroundMark x1="55667" y1="87000" x2="53667" y2="91333"/>
                          <a14:foregroundMark x1="37667" y1="77333" x2="40667" y2="82333"/>
                          <a14:foregroundMark x1="36333" y1="76667" x2="40000" y2="78667"/>
                          <a14:foregroundMark x1="35667" y1="78333" x2="39000" y2="78667"/>
                          <a14:foregroundMark x1="37667" y1="78000" x2="39667" y2="77333"/>
                          <a14:foregroundMark x1="39000" y1="75000" x2="40667" y2="78000"/>
                          <a14:foregroundMark x1="38333" y1="75667" x2="38333" y2="77000"/>
                          <a14:foregroundMark x1="37667" y1="75667" x2="39333" y2="78333"/>
                          <a14:foregroundMark x1="35667" y1="79333" x2="37667" y2="79333"/>
                          <a14:foregroundMark x1="33667" y1="80000" x2="34333" y2="81000"/>
                          <a14:foregroundMark x1="27333" y1="82000" x2="29333" y2="80333"/>
                          <a14:foregroundMark x1="28333" y1="81667" x2="28667" y2="80667"/>
                          <a14:foregroundMark x1="28667" y1="80667" x2="30667" y2="79333"/>
                          <a14:foregroundMark x1="29333" y1="79667" x2="28667" y2="79333"/>
                          <a14:foregroundMark x1="28000" y1="80667" x2="35333" y2="82667"/>
                          <a14:foregroundMark x1="36000" y1="85667" x2="37000" y2="87667"/>
                          <a14:foregroundMark x1="33667" y1="88000" x2="32667" y2="86333"/>
                          <a14:foregroundMark x1="36000" y1="89333" x2="34333" y2="90333"/>
                          <a14:foregroundMark x1="32333" y1="87333" x2="40000" y2="87333"/>
                          <a14:foregroundMark x1="36333" y1="89333" x2="35333" y2="91333"/>
                          <a14:foregroundMark x1="12667" y1="63333" x2="17667" y2="66333"/>
                          <a14:foregroundMark x1="14667" y1="63333" x2="18333" y2="65667"/>
                          <a14:foregroundMark x1="12667" y1="64000" x2="17333" y2="68333"/>
                          <a14:foregroundMark x1="12667" y1="63667" x2="18000" y2="67333"/>
                          <a14:foregroundMark x1="13333" y1="61667" x2="18333" y2="66333"/>
                          <a14:foregroundMark x1="14667" y1="62667" x2="19000" y2="66000"/>
                          <a14:foregroundMark x1="15333" y1="62667" x2="19000" y2="64333"/>
                          <a14:foregroundMark x1="15667" y1="62000" x2="13667" y2="61333"/>
                          <a14:foregroundMark x1="5333" y1="14667" x2="9667" y2="15667"/>
                          <a14:foregroundMark x1="7333" y1="16667" x2="7333" y2="16667"/>
                          <a14:foregroundMark x1="6667" y1="17000" x2="6667" y2="17000"/>
                          <a14:foregroundMark x1="6333" y1="16667" x2="10000" y2="20000"/>
                          <a14:foregroundMark x1="5667" y1="16000" x2="7333" y2="20000"/>
                          <a14:foregroundMark x1="10333" y1="17000" x2="10000" y2="19000"/>
                          <a14:foregroundMark x1="13333" y1="25333" x2="23000" y2="32000"/>
                          <a14:foregroundMark x1="24667" y1="26667" x2="18333" y2="32000"/>
                          <a14:foregroundMark x1="25667" y1="21000" x2="24667" y2="26667"/>
                          <a14:foregroundMark x1="25667" y1="17667" x2="26667" y2="26667"/>
                          <a14:foregroundMark x1="24667" y1="14667" x2="39000" y2="30333"/>
                          <a14:foregroundMark x1="39000" y1="13000" x2="55000" y2="16000"/>
                          <a14:foregroundMark x1="51000" y1="11000" x2="67667" y2="21000"/>
                          <a14:foregroundMark x1="58333" y1="14333" x2="69333" y2="21667"/>
                          <a14:foregroundMark x1="68333" y1="13000" x2="83667" y2="21000"/>
                          <a14:foregroundMark x1="80333" y1="11333" x2="87000" y2="15000"/>
                          <a14:foregroundMark x1="87333" y1="10000" x2="99333" y2="20333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048016" y="515872"/>
              <a:ext cx="2113026" cy="211302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4" name="CuadroTexto 13">
              <a:extLst>
                <a:ext uri="{FF2B5EF4-FFF2-40B4-BE49-F238E27FC236}">
                  <a16:creationId xmlns:a16="http://schemas.microsoft.com/office/drawing/2014/main" id="{19552709-4C1A-4360-90D1-44EB472D6E7D}"/>
                </a:ext>
              </a:extLst>
            </p:cNvPr>
            <p:cNvSpPr txBox="1"/>
            <p:nvPr/>
          </p:nvSpPr>
          <p:spPr>
            <a:xfrm>
              <a:off x="5762508" y="715671"/>
              <a:ext cx="511679" cy="132343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8000" dirty="0">
                  <a:ln w="19050">
                    <a:solidFill>
                      <a:schemeClr val="tx1"/>
                    </a:solidFill>
                  </a:ln>
                  <a:solidFill>
                    <a:schemeClr val="bg1"/>
                  </a:solidFill>
                </a:rPr>
                <a:t>J</a:t>
              </a:r>
              <a:endParaRPr lang="es-ES" sz="8000" dirty="0">
                <a:ln w="19050">
                  <a:solidFill>
                    <a:schemeClr val="tx1"/>
                  </a:solidFill>
                </a:ln>
                <a:solidFill>
                  <a:schemeClr val="bg1"/>
                </a:solidFill>
              </a:endParaRPr>
            </a:p>
          </p:txBody>
        </p:sp>
      </p:grpSp>
      <p:grpSp>
        <p:nvGrpSpPr>
          <p:cNvPr id="16" name="Grupo 15">
            <a:extLst>
              <a:ext uri="{FF2B5EF4-FFF2-40B4-BE49-F238E27FC236}">
                <a16:creationId xmlns:a16="http://schemas.microsoft.com/office/drawing/2014/main" id="{82FC62E9-9D3C-44B2-A273-7B1915CBF281}"/>
              </a:ext>
            </a:extLst>
          </p:cNvPr>
          <p:cNvGrpSpPr/>
          <p:nvPr/>
        </p:nvGrpSpPr>
        <p:grpSpPr>
          <a:xfrm>
            <a:off x="7061864" y="515872"/>
            <a:ext cx="2113026" cy="2113026"/>
            <a:chOff x="7061864" y="515872"/>
            <a:chExt cx="2113026" cy="2113026"/>
          </a:xfrm>
        </p:grpSpPr>
        <p:pic>
          <p:nvPicPr>
            <p:cNvPr id="9" name="Picture 2">
              <a:extLst>
                <a:ext uri="{FF2B5EF4-FFF2-40B4-BE49-F238E27FC236}">
                  <a16:creationId xmlns:a16="http://schemas.microsoft.com/office/drawing/2014/main" id="{AFD727C1-6324-4A94-8286-ED5AADD4236B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ackgroundRemoval t="10000" b="91000" l="5000" r="99333">
                          <a14:foregroundMark x1="57000" y1="34333" x2="45667" y2="63000"/>
                          <a14:foregroundMark x1="54333" y1="33000" x2="53000" y2="35000"/>
                          <a14:foregroundMark x1="53000" y1="32000" x2="56000" y2="28333"/>
                          <a14:foregroundMark x1="62333" y1="26667" x2="78333" y2="22667"/>
                          <a14:foregroundMark x1="83667" y1="19333" x2="88000" y2="17000"/>
                          <a14:foregroundMark x1="89000" y1="16000" x2="89667" y2="15667"/>
                          <a14:foregroundMark x1="89667" y1="15667" x2="89667" y2="15667"/>
                          <a14:foregroundMark x1="90667" y1="15667" x2="91333" y2="16000"/>
                          <a14:foregroundMark x1="91667" y1="16333" x2="91667" y2="16333"/>
                          <a14:foregroundMark x1="93000" y1="16333" x2="93000" y2="16333"/>
                          <a14:foregroundMark x1="93000" y1="16333" x2="93000" y2="16333"/>
                          <a14:foregroundMark x1="93000" y1="16333" x2="93333" y2="17000"/>
                          <a14:foregroundMark x1="93333" y1="19667" x2="82333" y2="25000"/>
                          <a14:foregroundMark x1="78000" y1="26667" x2="68333" y2="32333"/>
                          <a14:foregroundMark x1="77000" y1="30333" x2="74333" y2="35667"/>
                          <a14:foregroundMark x1="77333" y1="30000" x2="81000" y2="38333"/>
                          <a14:foregroundMark x1="75667" y1="35333" x2="75667" y2="41333"/>
                          <a14:foregroundMark x1="78667" y1="37000" x2="75000" y2="62333"/>
                          <a14:foregroundMark x1="75000" y1="62333" x2="77000" y2="65000"/>
                          <a14:foregroundMark x1="77000" y1="64333" x2="76333" y2="66333"/>
                          <a14:foregroundMark x1="71000" y1="58000" x2="64667" y2="70000"/>
                          <a14:foregroundMark x1="74000" y1="60000" x2="66000" y2="70000"/>
                          <a14:foregroundMark x1="64667" y1="65000" x2="59333" y2="72667"/>
                          <a14:foregroundMark x1="57333" y1="71000" x2="49333" y2="77333"/>
                          <a14:foregroundMark x1="57333" y1="73333" x2="49667" y2="75333"/>
                          <a14:foregroundMark x1="53667" y1="85667" x2="52667" y2="88333"/>
                          <a14:foregroundMark x1="53667" y1="85667" x2="51000" y2="86333"/>
                          <a14:foregroundMark x1="54000" y1="83000" x2="53000" y2="90333"/>
                          <a14:foregroundMark x1="51000" y1="81333" x2="55333" y2="86667"/>
                          <a14:foregroundMark x1="51667" y1="84333" x2="52333" y2="87667"/>
                          <a14:foregroundMark x1="51000" y1="84333" x2="51667" y2="89667"/>
                          <a14:foregroundMark x1="49000" y1="86333" x2="52333" y2="89333"/>
                          <a14:foregroundMark x1="50333" y1="84333" x2="50667" y2="89000"/>
                          <a14:foregroundMark x1="55333" y1="84000" x2="55333" y2="90000"/>
                          <a14:foregroundMark x1="52333" y1="83333" x2="56667" y2="88333"/>
                          <a14:foregroundMark x1="55667" y1="87000" x2="53667" y2="91333"/>
                          <a14:foregroundMark x1="37667" y1="77333" x2="40667" y2="82333"/>
                          <a14:foregroundMark x1="36333" y1="76667" x2="40000" y2="78667"/>
                          <a14:foregroundMark x1="35667" y1="78333" x2="39000" y2="78667"/>
                          <a14:foregroundMark x1="37667" y1="78000" x2="39667" y2="77333"/>
                          <a14:foregroundMark x1="39000" y1="75000" x2="40667" y2="78000"/>
                          <a14:foregroundMark x1="38333" y1="75667" x2="38333" y2="77000"/>
                          <a14:foregroundMark x1="37667" y1="75667" x2="39333" y2="78333"/>
                          <a14:foregroundMark x1="35667" y1="79333" x2="37667" y2="79333"/>
                          <a14:foregroundMark x1="33667" y1="80000" x2="34333" y2="81000"/>
                          <a14:foregroundMark x1="27333" y1="82000" x2="29333" y2="80333"/>
                          <a14:foregroundMark x1="28333" y1="81667" x2="28667" y2="80667"/>
                          <a14:foregroundMark x1="28667" y1="80667" x2="30667" y2="79333"/>
                          <a14:foregroundMark x1="29333" y1="79667" x2="28667" y2="79333"/>
                          <a14:foregroundMark x1="28000" y1="80667" x2="35333" y2="82667"/>
                          <a14:foregroundMark x1="36000" y1="85667" x2="37000" y2="87667"/>
                          <a14:foregroundMark x1="33667" y1="88000" x2="32667" y2="86333"/>
                          <a14:foregroundMark x1="36000" y1="89333" x2="34333" y2="90333"/>
                          <a14:foregroundMark x1="32333" y1="87333" x2="40000" y2="87333"/>
                          <a14:foregroundMark x1="36333" y1="89333" x2="35333" y2="91333"/>
                          <a14:foregroundMark x1="12667" y1="63333" x2="17667" y2="66333"/>
                          <a14:foregroundMark x1="14667" y1="63333" x2="18333" y2="65667"/>
                          <a14:foregroundMark x1="12667" y1="64000" x2="17333" y2="68333"/>
                          <a14:foregroundMark x1="12667" y1="63667" x2="18000" y2="67333"/>
                          <a14:foregroundMark x1="13333" y1="61667" x2="18333" y2="66333"/>
                          <a14:foregroundMark x1="14667" y1="62667" x2="19000" y2="66000"/>
                          <a14:foregroundMark x1="15333" y1="62667" x2="19000" y2="64333"/>
                          <a14:foregroundMark x1="15667" y1="62000" x2="13667" y2="61333"/>
                          <a14:foregroundMark x1="5333" y1="14667" x2="9667" y2="15667"/>
                          <a14:foregroundMark x1="7333" y1="16667" x2="7333" y2="16667"/>
                          <a14:foregroundMark x1="6667" y1="17000" x2="6667" y2="17000"/>
                          <a14:foregroundMark x1="6333" y1="16667" x2="10000" y2="20000"/>
                          <a14:foregroundMark x1="5667" y1="16000" x2="7333" y2="20000"/>
                          <a14:foregroundMark x1="10333" y1="17000" x2="10000" y2="19000"/>
                          <a14:foregroundMark x1="13333" y1="25333" x2="23000" y2="32000"/>
                          <a14:foregroundMark x1="24667" y1="26667" x2="18333" y2="32000"/>
                          <a14:foregroundMark x1="25667" y1="21000" x2="24667" y2="26667"/>
                          <a14:foregroundMark x1="25667" y1="17667" x2="26667" y2="26667"/>
                          <a14:foregroundMark x1="24667" y1="14667" x2="39000" y2="30333"/>
                          <a14:foregroundMark x1="39000" y1="13000" x2="55000" y2="16000"/>
                          <a14:foregroundMark x1="51000" y1="11000" x2="67667" y2="21000"/>
                          <a14:foregroundMark x1="58333" y1="14333" x2="69333" y2="21667"/>
                          <a14:foregroundMark x1="68333" y1="13000" x2="83667" y2="21000"/>
                          <a14:foregroundMark x1="80333" y1="11333" x2="87000" y2="15000"/>
                          <a14:foregroundMark x1="87333" y1="10000" x2="99333" y2="20333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061864" y="515872"/>
              <a:ext cx="2113026" cy="211302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5" name="CuadroTexto 14">
              <a:extLst>
                <a:ext uri="{FF2B5EF4-FFF2-40B4-BE49-F238E27FC236}">
                  <a16:creationId xmlns:a16="http://schemas.microsoft.com/office/drawing/2014/main" id="{5070BDE2-C508-4DC5-91E1-5EAF1EA85C92}"/>
                </a:ext>
              </a:extLst>
            </p:cNvPr>
            <p:cNvSpPr txBox="1"/>
            <p:nvPr/>
          </p:nvSpPr>
          <p:spPr>
            <a:xfrm>
              <a:off x="7714723" y="676810"/>
              <a:ext cx="864339" cy="132343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8000" dirty="0">
                  <a:ln w="19050">
                    <a:solidFill>
                      <a:schemeClr val="tx1"/>
                    </a:solidFill>
                  </a:ln>
                  <a:solidFill>
                    <a:schemeClr val="bg1"/>
                  </a:solidFill>
                </a:rPr>
                <a:t>O</a:t>
              </a:r>
              <a:endParaRPr lang="es-ES" sz="8000" dirty="0">
                <a:ln w="19050">
                  <a:solidFill>
                    <a:schemeClr val="tx1"/>
                  </a:solidFill>
                </a:ln>
                <a:solidFill>
                  <a:schemeClr val="bg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59626867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5000"/>
    </mc:Choice>
    <mc:Fallback>
      <p:transition spd="slow" advClick="0" advTm="5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Tabla 9">
            <a:extLst>
              <a:ext uri="{FF2B5EF4-FFF2-40B4-BE49-F238E27FC236}">
                <a16:creationId xmlns:a16="http://schemas.microsoft.com/office/drawing/2014/main" id="{CCB226BD-1E0C-48F7-8CB1-B85914B0508C}"/>
              </a:ext>
            </a:extLst>
          </p:cNvPr>
          <p:cNvGraphicFramePr>
            <a:graphicFrameLocks noGrp="1"/>
          </p:cNvGraphicFramePr>
          <p:nvPr/>
        </p:nvGraphicFramePr>
        <p:xfrm>
          <a:off x="307818" y="543450"/>
          <a:ext cx="9108000" cy="289687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60000">
                  <a:extLst>
                    <a:ext uri="{9D8B030D-6E8A-4147-A177-3AD203B41FA5}">
                      <a16:colId xmlns:a16="http://schemas.microsoft.com/office/drawing/2014/main" val="3568963845"/>
                    </a:ext>
                  </a:extLst>
                </a:gridCol>
                <a:gridCol w="2160000">
                  <a:extLst>
                    <a:ext uri="{9D8B030D-6E8A-4147-A177-3AD203B41FA5}">
                      <a16:colId xmlns:a16="http://schemas.microsoft.com/office/drawing/2014/main" val="3349541978"/>
                    </a:ext>
                  </a:extLst>
                </a:gridCol>
                <a:gridCol w="2160000">
                  <a:extLst>
                    <a:ext uri="{9D8B030D-6E8A-4147-A177-3AD203B41FA5}">
                      <a16:colId xmlns:a16="http://schemas.microsoft.com/office/drawing/2014/main" val="2256217668"/>
                    </a:ext>
                  </a:extLst>
                </a:gridCol>
                <a:gridCol w="2628000">
                  <a:extLst>
                    <a:ext uri="{9D8B030D-6E8A-4147-A177-3AD203B41FA5}">
                      <a16:colId xmlns:a16="http://schemas.microsoft.com/office/drawing/2014/main" val="1759344258"/>
                    </a:ext>
                  </a:extLst>
                </a:gridCol>
              </a:tblGrid>
              <a:tr h="2896872"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56595562"/>
                  </a:ext>
                </a:extLst>
              </a:tr>
            </a:tbl>
          </a:graphicData>
        </a:graphic>
      </p:graphicFrame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C0658185-834A-4821-A08B-2C72431E92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72016" y="6356352"/>
            <a:ext cx="9524245" cy="365125"/>
          </a:xfrm>
        </p:spPr>
        <p:txBody>
          <a:bodyPr/>
          <a:lstStyle/>
          <a:p>
            <a:r>
              <a:rPr lang="es-ES" dirty="0"/>
              <a:t>CPEE LA QUINTA (MADRID) CC-BY-NC-SA 	Pictogramas: www.arasaac.org  Licencia: CC (BY-NC)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A69C985-7BD8-4A99-ABF2-78A8A1A48CE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632046" y="1370872"/>
            <a:ext cx="1440000" cy="1440000"/>
          </a:xfrm>
          <a:prstGeom prst="rect">
            <a:avLst/>
          </a:prstGeom>
          <a:noFill/>
          <a:ln w="57150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>
            <a:extLst>
              <a:ext uri="{FF2B5EF4-FFF2-40B4-BE49-F238E27FC236}">
                <a16:creationId xmlns:a16="http://schemas.microsoft.com/office/drawing/2014/main" id="{91FE23F2-9909-464C-B858-1B74D39CEE5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2852862" y="1370872"/>
            <a:ext cx="1440000" cy="1440000"/>
          </a:xfrm>
          <a:prstGeom prst="rect">
            <a:avLst/>
          </a:prstGeom>
          <a:noFill/>
          <a:ln w="57150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Rectángulo: esquinas redondeadas 12">
            <a:extLst>
              <a:ext uri="{FF2B5EF4-FFF2-40B4-BE49-F238E27FC236}">
                <a16:creationId xmlns:a16="http://schemas.microsoft.com/office/drawing/2014/main" id="{23EB7AFA-9ED0-4B66-B81A-6B424E6C9708}"/>
              </a:ext>
            </a:extLst>
          </p:cNvPr>
          <p:cNvSpPr/>
          <p:nvPr/>
        </p:nvSpPr>
        <p:spPr>
          <a:xfrm>
            <a:off x="2617886" y="4293100"/>
            <a:ext cx="4671482" cy="1898983"/>
          </a:xfrm>
          <a:prstGeom prst="roundRect">
            <a:avLst/>
          </a:prstGeom>
          <a:solidFill>
            <a:schemeClr val="bg1">
              <a:lumMod val="85000"/>
            </a:schemeClr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7" name="Picture 4">
            <a:extLst>
              <a:ext uri="{FF2B5EF4-FFF2-40B4-BE49-F238E27FC236}">
                <a16:creationId xmlns:a16="http://schemas.microsoft.com/office/drawing/2014/main" id="{168C1B9B-8F65-4479-AA6B-DD6681D5B8D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4998265" y="1396228"/>
            <a:ext cx="1440000" cy="1440000"/>
          </a:xfrm>
          <a:prstGeom prst="rect">
            <a:avLst/>
          </a:prstGeom>
          <a:noFill/>
          <a:ln w="57150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conejo abajo">
            <a:extLst>
              <a:ext uri="{FF2B5EF4-FFF2-40B4-BE49-F238E27FC236}">
                <a16:creationId xmlns:a16="http://schemas.microsoft.com/office/drawing/2014/main" id="{403024BE-7241-491D-B90D-199FDC8E5AF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5205744" y="4522591"/>
            <a:ext cx="1440000" cy="1440000"/>
          </a:xfrm>
          <a:prstGeom prst="rect">
            <a:avLst/>
          </a:prstGeom>
          <a:noFill/>
          <a:ln w="57150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erizo abajo">
            <a:extLst>
              <a:ext uri="{FF2B5EF4-FFF2-40B4-BE49-F238E27FC236}">
                <a16:creationId xmlns:a16="http://schemas.microsoft.com/office/drawing/2014/main" id="{D3681067-7FB3-4AB5-8834-6BF37B37BBD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3260257" y="4522591"/>
            <a:ext cx="1440000" cy="1440000"/>
          </a:xfrm>
          <a:prstGeom prst="rect">
            <a:avLst/>
          </a:prstGeom>
          <a:noFill/>
          <a:ln w="57150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Rectángulo: esquinas redondeadas 11">
            <a:extLst>
              <a:ext uri="{FF2B5EF4-FFF2-40B4-BE49-F238E27FC236}">
                <a16:creationId xmlns:a16="http://schemas.microsoft.com/office/drawing/2014/main" id="{0CFA98CF-761A-4250-889E-7BF7C65796A5}"/>
              </a:ext>
            </a:extLst>
          </p:cNvPr>
          <p:cNvSpPr/>
          <p:nvPr/>
        </p:nvSpPr>
        <p:spPr>
          <a:xfrm>
            <a:off x="7342467" y="1276539"/>
            <a:ext cx="1774372" cy="1683944"/>
          </a:xfrm>
          <a:prstGeom prst="roundRect">
            <a:avLst/>
          </a:prstGeom>
          <a:solidFill>
            <a:schemeClr val="bg1">
              <a:lumMod val="85000"/>
            </a:schemeClr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14" name="conejo arriba">
            <a:extLst>
              <a:ext uri="{FF2B5EF4-FFF2-40B4-BE49-F238E27FC236}">
                <a16:creationId xmlns:a16="http://schemas.microsoft.com/office/drawing/2014/main" id="{E99A3559-6905-4BE4-AA89-90C1621B1ED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7509653" y="1398511"/>
            <a:ext cx="1440000" cy="1440000"/>
          </a:xfrm>
          <a:prstGeom prst="rect">
            <a:avLst/>
          </a:prstGeom>
          <a:noFill/>
          <a:ln w="57150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36965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xit" presetSubtype="0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11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" fill="hold">
                      <p:stCondLst>
                        <p:cond delay="0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5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6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7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8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9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1C1D8BB8-EBAE-4BD9-9B80-F3EA0EFAA1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75771" y="6356352"/>
            <a:ext cx="9361715" cy="365125"/>
          </a:xfrm>
        </p:spPr>
        <p:txBody>
          <a:bodyPr/>
          <a:lstStyle/>
          <a:p>
            <a:r>
              <a:rPr lang="es-ES" dirty="0"/>
              <a:t>CPEE LA QUINTA (MADRID) CC-BY-NC-SA 	Pictogramas: www.arasaac.org  Licencia: CC (BY-NC)</a:t>
            </a: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27AF609C-C842-4C75-AB75-36FF34F9A71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24250" y="2000250"/>
            <a:ext cx="2857500" cy="2857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2" name="Grupo 1">
            <a:extLst>
              <a:ext uri="{FF2B5EF4-FFF2-40B4-BE49-F238E27FC236}">
                <a16:creationId xmlns:a16="http://schemas.microsoft.com/office/drawing/2014/main" id="{3A7950D2-C885-49B3-A029-6FCAE9606C9B}"/>
              </a:ext>
            </a:extLst>
          </p:cNvPr>
          <p:cNvGrpSpPr/>
          <p:nvPr/>
        </p:nvGrpSpPr>
        <p:grpSpPr>
          <a:xfrm>
            <a:off x="410936" y="2181679"/>
            <a:ext cx="9084128" cy="2857500"/>
            <a:chOff x="410936" y="2181679"/>
            <a:chExt cx="9084128" cy="2857500"/>
          </a:xfrm>
        </p:grpSpPr>
        <p:pic>
          <p:nvPicPr>
            <p:cNvPr id="5122" name="Picture 2">
              <a:extLst>
                <a:ext uri="{FF2B5EF4-FFF2-40B4-BE49-F238E27FC236}">
                  <a16:creationId xmlns:a16="http://schemas.microsoft.com/office/drawing/2014/main" id="{A522DB0D-1340-48F9-927D-0BB169C9A6FA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10936" y="2181679"/>
              <a:ext cx="2857500" cy="28575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" name="Picture 2">
              <a:extLst>
                <a:ext uri="{FF2B5EF4-FFF2-40B4-BE49-F238E27FC236}">
                  <a16:creationId xmlns:a16="http://schemas.microsoft.com/office/drawing/2014/main" id="{044A547F-EB27-4AFA-BECF-A0B076BE5526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637564" y="2181679"/>
              <a:ext cx="2857500" cy="28575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314025298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4000"/>
    </mc:Choice>
    <mc:Fallback>
      <p:transition spd="slow" advClick="0" advTm="4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1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6" presetClass="emph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1500" tmFilter="0, 0; .2, .5; .8, .5; 1, 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0" dur="750" autoRev="1" fill="hold"/>
                                        <p:tgtEl>
                                          <p:spTgt spid="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Tabla 9">
            <a:extLst>
              <a:ext uri="{FF2B5EF4-FFF2-40B4-BE49-F238E27FC236}">
                <a16:creationId xmlns:a16="http://schemas.microsoft.com/office/drawing/2014/main" id="{CCB226BD-1E0C-48F7-8CB1-B85914B0508C}"/>
              </a:ext>
            </a:extLst>
          </p:cNvPr>
          <p:cNvGraphicFramePr>
            <a:graphicFrameLocks noGrp="1"/>
          </p:cNvGraphicFramePr>
          <p:nvPr/>
        </p:nvGraphicFramePr>
        <p:xfrm>
          <a:off x="307818" y="543450"/>
          <a:ext cx="9108000" cy="289687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60000">
                  <a:extLst>
                    <a:ext uri="{9D8B030D-6E8A-4147-A177-3AD203B41FA5}">
                      <a16:colId xmlns:a16="http://schemas.microsoft.com/office/drawing/2014/main" val="3568963845"/>
                    </a:ext>
                  </a:extLst>
                </a:gridCol>
                <a:gridCol w="2160000">
                  <a:extLst>
                    <a:ext uri="{9D8B030D-6E8A-4147-A177-3AD203B41FA5}">
                      <a16:colId xmlns:a16="http://schemas.microsoft.com/office/drawing/2014/main" val="3349541978"/>
                    </a:ext>
                  </a:extLst>
                </a:gridCol>
                <a:gridCol w="2160000">
                  <a:extLst>
                    <a:ext uri="{9D8B030D-6E8A-4147-A177-3AD203B41FA5}">
                      <a16:colId xmlns:a16="http://schemas.microsoft.com/office/drawing/2014/main" val="2256217668"/>
                    </a:ext>
                  </a:extLst>
                </a:gridCol>
                <a:gridCol w="2628000">
                  <a:extLst>
                    <a:ext uri="{9D8B030D-6E8A-4147-A177-3AD203B41FA5}">
                      <a16:colId xmlns:a16="http://schemas.microsoft.com/office/drawing/2014/main" val="1759344258"/>
                    </a:ext>
                  </a:extLst>
                </a:gridCol>
              </a:tblGrid>
              <a:tr h="2896872"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56595562"/>
                  </a:ext>
                </a:extLst>
              </a:tr>
            </a:tbl>
          </a:graphicData>
        </a:graphic>
      </p:graphicFrame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C0658185-834A-4821-A08B-2C72431E92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72016" y="6356352"/>
            <a:ext cx="9524245" cy="365125"/>
          </a:xfrm>
        </p:spPr>
        <p:txBody>
          <a:bodyPr/>
          <a:lstStyle/>
          <a:p>
            <a:r>
              <a:rPr lang="es-ES" dirty="0"/>
              <a:t>CPEE LA QUINTA (MADRID) CC-BY-NC-SA 	Pictogramas: www.arasaac.org  Licencia: CC (BY-NC)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A69C985-7BD8-4A99-ABF2-78A8A1A48CE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632046" y="1370872"/>
            <a:ext cx="1440000" cy="1440000"/>
          </a:xfrm>
          <a:prstGeom prst="rect">
            <a:avLst/>
          </a:prstGeom>
          <a:noFill/>
          <a:ln w="57150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>
            <a:extLst>
              <a:ext uri="{FF2B5EF4-FFF2-40B4-BE49-F238E27FC236}">
                <a16:creationId xmlns:a16="http://schemas.microsoft.com/office/drawing/2014/main" id="{91FE23F2-9909-464C-B858-1B74D39CEE5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2852862" y="1370872"/>
            <a:ext cx="1440000" cy="1440000"/>
          </a:xfrm>
          <a:prstGeom prst="rect">
            <a:avLst/>
          </a:prstGeom>
          <a:noFill/>
          <a:ln w="57150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Rectángulo: esquinas redondeadas 12">
            <a:extLst>
              <a:ext uri="{FF2B5EF4-FFF2-40B4-BE49-F238E27FC236}">
                <a16:creationId xmlns:a16="http://schemas.microsoft.com/office/drawing/2014/main" id="{23EB7AFA-9ED0-4B66-B81A-6B424E6C9708}"/>
              </a:ext>
            </a:extLst>
          </p:cNvPr>
          <p:cNvSpPr/>
          <p:nvPr/>
        </p:nvSpPr>
        <p:spPr>
          <a:xfrm>
            <a:off x="2617886" y="4293100"/>
            <a:ext cx="4671482" cy="1898983"/>
          </a:xfrm>
          <a:prstGeom prst="roundRect">
            <a:avLst/>
          </a:prstGeom>
          <a:solidFill>
            <a:schemeClr val="bg1">
              <a:lumMod val="85000"/>
            </a:schemeClr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7" name="Picture 4">
            <a:extLst>
              <a:ext uri="{FF2B5EF4-FFF2-40B4-BE49-F238E27FC236}">
                <a16:creationId xmlns:a16="http://schemas.microsoft.com/office/drawing/2014/main" id="{168C1B9B-8F65-4479-AA6B-DD6681D5B8D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4998265" y="1396228"/>
            <a:ext cx="1440000" cy="1440000"/>
          </a:xfrm>
          <a:prstGeom prst="rect">
            <a:avLst/>
          </a:prstGeom>
          <a:noFill/>
          <a:ln w="57150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conejo abajo">
            <a:extLst>
              <a:ext uri="{FF2B5EF4-FFF2-40B4-BE49-F238E27FC236}">
                <a16:creationId xmlns:a16="http://schemas.microsoft.com/office/drawing/2014/main" id="{403024BE-7241-491D-B90D-199FDC8E5AF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5205744" y="4522591"/>
            <a:ext cx="1440000" cy="1440000"/>
          </a:xfrm>
          <a:prstGeom prst="rect">
            <a:avLst/>
          </a:prstGeom>
          <a:noFill/>
          <a:ln w="57150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erizo abajo">
            <a:extLst>
              <a:ext uri="{FF2B5EF4-FFF2-40B4-BE49-F238E27FC236}">
                <a16:creationId xmlns:a16="http://schemas.microsoft.com/office/drawing/2014/main" id="{D3681067-7FB3-4AB5-8834-6BF37B37BBD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3260257" y="4522591"/>
            <a:ext cx="1440000" cy="1440000"/>
          </a:xfrm>
          <a:prstGeom prst="rect">
            <a:avLst/>
          </a:prstGeom>
          <a:noFill/>
          <a:ln w="57150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Rectángulo: esquinas redondeadas 11">
            <a:extLst>
              <a:ext uri="{FF2B5EF4-FFF2-40B4-BE49-F238E27FC236}">
                <a16:creationId xmlns:a16="http://schemas.microsoft.com/office/drawing/2014/main" id="{0CFA98CF-761A-4250-889E-7BF7C65796A5}"/>
              </a:ext>
            </a:extLst>
          </p:cNvPr>
          <p:cNvSpPr/>
          <p:nvPr/>
        </p:nvSpPr>
        <p:spPr>
          <a:xfrm>
            <a:off x="7342467" y="1276539"/>
            <a:ext cx="1774372" cy="1683944"/>
          </a:xfrm>
          <a:prstGeom prst="roundRect">
            <a:avLst/>
          </a:prstGeom>
          <a:solidFill>
            <a:schemeClr val="bg1">
              <a:lumMod val="85000"/>
            </a:schemeClr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14" name="conejo arriba">
            <a:extLst>
              <a:ext uri="{FF2B5EF4-FFF2-40B4-BE49-F238E27FC236}">
                <a16:creationId xmlns:a16="http://schemas.microsoft.com/office/drawing/2014/main" id="{E99A3559-6905-4BE4-AA89-90C1621B1ED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7509653" y="1398511"/>
            <a:ext cx="1440000" cy="1440000"/>
          </a:xfrm>
          <a:prstGeom prst="rect">
            <a:avLst/>
          </a:prstGeom>
          <a:noFill/>
          <a:ln w="57150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979936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8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9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0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1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2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1C1D8BB8-EBAE-4BD9-9B80-F3EA0EFAA1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75771" y="6356352"/>
            <a:ext cx="9361715" cy="365125"/>
          </a:xfrm>
        </p:spPr>
        <p:txBody>
          <a:bodyPr/>
          <a:lstStyle/>
          <a:p>
            <a:r>
              <a:rPr lang="es-ES" dirty="0"/>
              <a:t>CPEE LA QUINTA (MADRID) CC-BY-NC-SA 	Pictogramas: www.arasaac.org  Licencia: CC (BY-NC)</a:t>
            </a: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27AF609C-C842-4C75-AB75-36FF34F9A71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24250" y="2000250"/>
            <a:ext cx="2857500" cy="2857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>
            <a:extLst>
              <a:ext uri="{FF2B5EF4-FFF2-40B4-BE49-F238E27FC236}">
                <a16:creationId xmlns:a16="http://schemas.microsoft.com/office/drawing/2014/main" id="{08A22DB1-A365-4B26-90E6-4DAA3E004BF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6000" b="93000" l="10000" r="90000">
                        <a14:foregroundMark x1="38333" y1="23000" x2="47667" y2="29000"/>
                        <a14:foregroundMark x1="54333" y1="19667" x2="51000" y2="32000"/>
                        <a14:foregroundMark x1="72667" y1="11333" x2="74333" y2="9667"/>
                        <a14:foregroundMark x1="73333" y1="10333" x2="62333" y2="26333"/>
                        <a14:foregroundMark x1="72333" y1="10333" x2="54333" y2="39000"/>
                        <a14:foregroundMark x1="62667" y1="25667" x2="50667" y2="24667"/>
                        <a14:foregroundMark x1="60667" y1="27000" x2="32667" y2="26333"/>
                        <a14:foregroundMark x1="29333" y1="15333" x2="23333" y2="11333"/>
                        <a14:foregroundMark x1="24000" y1="6333" x2="43333" y2="18333"/>
                        <a14:foregroundMark x1="43333" y1="18333" x2="44333" y2="19667"/>
                        <a14:foregroundMark x1="34333" y1="61333" x2="54333" y2="90667"/>
                        <a14:foregroundMark x1="48333" y1="88667" x2="57333" y2="87000"/>
                        <a14:foregroundMark x1="57667" y1="87000" x2="44000" y2="87333"/>
                        <a14:foregroundMark x1="54000" y1="84667" x2="62333" y2="93000"/>
                        <a14:foregroundMark x1="54333" y1="82333" x2="60000" y2="62000"/>
                        <a14:foregroundMark x1="60000" y1="62000" x2="58333" y2="42000"/>
                        <a14:foregroundMark x1="56000" y1="24000" x2="38333" y2="33667"/>
                        <a14:foregroundMark x1="38333" y1="33667" x2="38333" y2="33667"/>
                        <a14:foregroundMark x1="37667" y1="27000" x2="49333" y2="38000"/>
                        <a14:foregroundMark x1="63333" y1="19667" x2="70000" y2="43667"/>
                        <a14:foregroundMark x1="69000" y1="30333" x2="68333" y2="32333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909637" y="2121693"/>
            <a:ext cx="2614613" cy="26146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6679249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4000"/>
    </mc:Choice>
    <mc:Fallback>
      <p:transition spd="slow" advClick="0" advTm="4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repeatCount="4000" fill="remove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1000" tmFilter="0, 0; .2, .5; .8, .5; 1, 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500" autoRev="1" fill="hold"/>
                                        <p:tgtEl>
                                          <p:spTgt spid="102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8" presetID="3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9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0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1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2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3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4" presetID="0" presetClass="path" presetSubtype="0" repeatCount="2000" accel="50000" decel="50000" fill="remove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3702 0.10532 L 0.03702 0.10532 C 0.03606 0.09907 0.03509 0.09259 0.03413 0.08634 C 0.03317 0.08055 0.03109 0.06944 0.03109 0.06944 C 0.03157 0.01088 0.03125 -0.04769 0.03269 -0.10625 C 0.03269 -0.11204 0.03493 -0.11736 0.03557 -0.12315 C 0.04182 -0.17824 0.03365 -0.11111 0.03846 -0.14236 C 0.04086 -0.15787 0.03926 -0.15579 0.04134 -0.17408 C 0.04166 -0.17616 0.04247 -0.17824 0.04295 -0.18033 C 0.04343 -0.1831 0.04407 -0.18588 0.04439 -0.18889 C 0.04503 -0.19375 0.04519 -0.19884 0.04583 -0.20371 C 0.04615 -0.20579 0.04695 -0.20787 0.04727 -0.20996 C 0.04791 -0.21343 0.0484 -0.21713 0.04872 -0.2206 C 0.05144 -0.24329 0.04888 -0.22755 0.05176 -0.24375 C 0.05112 -0.26366 0.05224 -0.28357 0.05016 -0.30301 C 0.04968 -0.3081 0.04631 -0.31158 0.04439 -0.31574 C 0.04343 -0.31783 0.04263 -0.32037 0.04134 -0.32222 C 0.03574 -0.33033 0.03814 -0.32593 0.03413 -0.33496 C 0.03157 -0.34607 0.03349 -0.33935 0.02676 -0.35394 C 0.0234 -0.36111 0.025 -0.35857 0.02243 -0.36227 L 0.01795 -0.35394 C 0.01747 -0.34746 0.01715 -0.34121 0.0165 -0.33496 C 0.01618 -0.33195 0.01506 -0.3294 0.01506 -0.32639 C 0.01506 -0.32292 0.01602 -0.31945 0.0165 -0.31574 C 0.01699 -0.31158 0.01731 -0.30741 0.01795 -0.30301 C 0.01907 -0.2963 0.02035 -0.29537 0.02243 -0.2882 C 0.02291 -0.28634 0.02324 -0.28403 0.02388 -0.28195 C 0.02468 -0.27847 0.0258 -0.275 0.02676 -0.2713 C 0.02724 -0.26783 0.02756 -0.26435 0.0282 -0.26088 C 0.02852 -0.25857 0.02965 -0.25671 0.02965 -0.2544 C 0.02965 -0.23889 0.02916 -0.22338 0.0282 -0.20787 C 0.02804 -0.20556 0.02724 -0.20371 0.02676 -0.20162 C 0.02628 -0.19884 0.0258 -0.19583 0.02532 -0.19306 C 0.02484 -0.18681 0.02452 -0.18033 0.02388 -0.17408 C 0.02324 -0.16898 0.02195 -0.16389 0.02083 -0.15926 C 0.02035 -0.15347 0.02019 -0.14792 0.01939 -0.14236 C 0.01923 -0.14005 0.01827 -0.13796 0.01795 -0.13588 C 0.01731 -0.13241 0.01699 -0.12894 0.0165 -0.12523 C 0.0141 -0.10625 0.01618 -0.11921 0.01362 -0.10417 C 0.0141 -0.07801 0.01378 -0.05185 0.01506 -0.02593 C 0.01522 -0.0213 0.01731 -0.01759 0.01795 -0.0132 C 0.01891 -0.00579 0.01955 -0.00116 0.02083 0.00579 C 0.02131 0.0081 0.02195 0.01018 0.02243 0.01227 C 0.0258 0.05139 0.02195 0.01597 0.02532 0.03542 C 0.02596 0.03912 0.02612 0.04259 0.02676 0.04606 C 0.02756 0.05046 0.02965 0.05879 0.02965 0.05879 C 0.02916 0.06504 0.02965 0.07176 0.0282 0.07778 C 0.02756 0.08079 0.02516 0.08194 0.02388 0.08426 C 0.02227 0.0868 0.02115 0.09004 0.01939 0.09259 C 0.01618 0.09792 0.01186 0.10162 0.00913 0.10741 C 0.00272 0.12153 0.00481 0.11574 0.00192 0.12454 L 0.00192 0.12454 " pathEditMode="relative" ptsTypes="AAAAAAAAAAAAAAAAAAAAAAAAAAAAAAAAAAAAAAAAAAAAAAAAAAAA">
                                      <p:cBhvr>
                                        <p:cTn id="15" dur="2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extLst>
              <a:ext uri="{FF2B5EF4-FFF2-40B4-BE49-F238E27FC236}">
                <a16:creationId xmlns:a16="http://schemas.microsoft.com/office/drawing/2014/main" id="{2BD087D3-C810-466D-8FE9-789815E2594A}"/>
              </a:ext>
            </a:extLst>
          </p:cNvPr>
          <p:cNvSpPr txBox="1"/>
          <p:nvPr/>
        </p:nvSpPr>
        <p:spPr>
          <a:xfrm>
            <a:off x="135802" y="162962"/>
            <a:ext cx="32853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/>
              <a:t>ATENCIÓN Y PERCEPCIÓN VISUAL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A9670F1F-FECC-48FE-8BFA-44C935701C25}"/>
              </a:ext>
            </a:extLst>
          </p:cNvPr>
          <p:cNvSpPr txBox="1"/>
          <p:nvPr/>
        </p:nvSpPr>
        <p:spPr>
          <a:xfrm>
            <a:off x="425512" y="2713453"/>
            <a:ext cx="8845237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El objetivo es completar una serie de imágenes que se presenta con un patrón determinado.</a:t>
            </a:r>
          </a:p>
          <a:p>
            <a:r>
              <a:rPr lang="es-ES" dirty="0"/>
              <a:t>Primero enseñamos la serie, nombrando cada imagen y después preguntamos cual tiene que coger para terminar.</a:t>
            </a:r>
          </a:p>
          <a:p>
            <a:endParaRPr lang="es-ES" dirty="0"/>
          </a:p>
          <a:p>
            <a:r>
              <a:rPr lang="es-ES" dirty="0"/>
              <a:t>Podéis usar la Tablet o el ordenador para que vean la serie que tiene que copiar, no es necesario imprimir.</a:t>
            </a:r>
          </a:p>
          <a:p>
            <a:r>
              <a:rPr lang="es-ES" dirty="0"/>
              <a:t>la serie con cualquier objeto que tengáis en casa. </a:t>
            </a:r>
          </a:p>
          <a:p>
            <a:r>
              <a:rPr lang="es-ES" dirty="0"/>
              <a:t>Podéis hacer de 2 a 4 series por día, y repetir la actividad otro día.</a:t>
            </a: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EAF736DC-14A8-43BC-8227-2CA4B06068A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9754" y="532294"/>
            <a:ext cx="2039156" cy="20391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CuadroTexto 5">
            <a:extLst>
              <a:ext uri="{FF2B5EF4-FFF2-40B4-BE49-F238E27FC236}">
                <a16:creationId xmlns:a16="http://schemas.microsoft.com/office/drawing/2014/main" id="{AB443A99-9449-482A-A78C-5A8BF195B407}"/>
              </a:ext>
            </a:extLst>
          </p:cNvPr>
          <p:cNvSpPr txBox="1"/>
          <p:nvPr/>
        </p:nvSpPr>
        <p:spPr>
          <a:xfrm>
            <a:off x="425512" y="1290262"/>
            <a:ext cx="2705997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b="1" dirty="0"/>
              <a:t>SERIES LÓGICAS </a:t>
            </a:r>
          </a:p>
          <a:p>
            <a:r>
              <a:rPr lang="es-ES" sz="1400" b="1" dirty="0"/>
              <a:t>repetición A-B (2)</a:t>
            </a:r>
            <a:endParaRPr lang="es-ES" sz="2800" b="1" dirty="0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06DE0033-71AE-4309-AE11-72B8B5B69E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131683" y="6356352"/>
            <a:ext cx="8229600" cy="365125"/>
          </a:xfrm>
        </p:spPr>
        <p:txBody>
          <a:bodyPr/>
          <a:lstStyle/>
          <a:p>
            <a:r>
              <a:rPr lang="es-ES" dirty="0"/>
              <a:t>CPEE LA QUINTA (MADRID) CC-BY-NC-SA 	Pictogramas: www.arasaac.org  Licencia: CC (BY-NC)</a:t>
            </a:r>
          </a:p>
        </p:txBody>
      </p:sp>
    </p:spTree>
    <p:extLst>
      <p:ext uri="{BB962C8B-B14F-4D97-AF65-F5344CB8AC3E}">
        <p14:creationId xmlns:p14="http://schemas.microsoft.com/office/powerpoint/2010/main" val="5932880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Tabla 9">
            <a:extLst>
              <a:ext uri="{FF2B5EF4-FFF2-40B4-BE49-F238E27FC236}">
                <a16:creationId xmlns:a16="http://schemas.microsoft.com/office/drawing/2014/main" id="{CCB226BD-1E0C-48F7-8CB1-B85914B0508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0446746"/>
              </p:ext>
            </p:extLst>
          </p:nvPr>
        </p:nvGraphicFramePr>
        <p:xfrm>
          <a:off x="307818" y="543450"/>
          <a:ext cx="9108000" cy="289687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60000">
                  <a:extLst>
                    <a:ext uri="{9D8B030D-6E8A-4147-A177-3AD203B41FA5}">
                      <a16:colId xmlns:a16="http://schemas.microsoft.com/office/drawing/2014/main" val="3568963845"/>
                    </a:ext>
                  </a:extLst>
                </a:gridCol>
                <a:gridCol w="2160000">
                  <a:extLst>
                    <a:ext uri="{9D8B030D-6E8A-4147-A177-3AD203B41FA5}">
                      <a16:colId xmlns:a16="http://schemas.microsoft.com/office/drawing/2014/main" val="3349541978"/>
                    </a:ext>
                  </a:extLst>
                </a:gridCol>
                <a:gridCol w="2160000">
                  <a:extLst>
                    <a:ext uri="{9D8B030D-6E8A-4147-A177-3AD203B41FA5}">
                      <a16:colId xmlns:a16="http://schemas.microsoft.com/office/drawing/2014/main" val="2256217668"/>
                    </a:ext>
                  </a:extLst>
                </a:gridCol>
                <a:gridCol w="2628000">
                  <a:extLst>
                    <a:ext uri="{9D8B030D-6E8A-4147-A177-3AD203B41FA5}">
                      <a16:colId xmlns:a16="http://schemas.microsoft.com/office/drawing/2014/main" val="1759344258"/>
                    </a:ext>
                  </a:extLst>
                </a:gridCol>
              </a:tblGrid>
              <a:tr h="2896872"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56595562"/>
                  </a:ext>
                </a:extLst>
              </a:tr>
            </a:tbl>
          </a:graphicData>
        </a:graphic>
      </p:graphicFrame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C0658185-834A-4821-A08B-2C72431E92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72016" y="6356352"/>
            <a:ext cx="9524245" cy="365125"/>
          </a:xfrm>
        </p:spPr>
        <p:txBody>
          <a:bodyPr/>
          <a:lstStyle/>
          <a:p>
            <a:r>
              <a:rPr lang="es-ES" dirty="0"/>
              <a:t>CPEE LA QUINTA (MADRID) CC-BY-NC-SA 	Pictogramas: www.arasaac.org  Licencia: CC (BY-NC)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A69C985-7BD8-4A99-ABF2-78A8A1A48CE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2046" y="1370872"/>
            <a:ext cx="1440000" cy="1440000"/>
          </a:xfrm>
          <a:prstGeom prst="rect">
            <a:avLst/>
          </a:prstGeom>
          <a:noFill/>
          <a:ln w="57150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>
            <a:extLst>
              <a:ext uri="{FF2B5EF4-FFF2-40B4-BE49-F238E27FC236}">
                <a16:creationId xmlns:a16="http://schemas.microsoft.com/office/drawing/2014/main" id="{91FE23F2-9909-464C-B858-1B74D39CEE5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52862" y="1370872"/>
            <a:ext cx="1440000" cy="1440000"/>
          </a:xfrm>
          <a:prstGeom prst="rect">
            <a:avLst/>
          </a:prstGeom>
          <a:noFill/>
          <a:ln w="57150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Rectángulo: esquinas redondeadas 12">
            <a:extLst>
              <a:ext uri="{FF2B5EF4-FFF2-40B4-BE49-F238E27FC236}">
                <a16:creationId xmlns:a16="http://schemas.microsoft.com/office/drawing/2014/main" id="{23EB7AFA-9ED0-4B66-B81A-6B424E6C9708}"/>
              </a:ext>
            </a:extLst>
          </p:cNvPr>
          <p:cNvSpPr/>
          <p:nvPr/>
        </p:nvSpPr>
        <p:spPr>
          <a:xfrm>
            <a:off x="2617886" y="4293100"/>
            <a:ext cx="4671482" cy="1898983"/>
          </a:xfrm>
          <a:prstGeom prst="roundRect">
            <a:avLst/>
          </a:prstGeom>
          <a:solidFill>
            <a:schemeClr val="bg1">
              <a:lumMod val="85000"/>
            </a:schemeClr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7" name="Picture 4">
            <a:extLst>
              <a:ext uri="{FF2B5EF4-FFF2-40B4-BE49-F238E27FC236}">
                <a16:creationId xmlns:a16="http://schemas.microsoft.com/office/drawing/2014/main" id="{168C1B9B-8F65-4479-AA6B-DD6681D5B8D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98265" y="1396228"/>
            <a:ext cx="1440000" cy="1440000"/>
          </a:xfrm>
          <a:prstGeom prst="rect">
            <a:avLst/>
          </a:prstGeom>
          <a:noFill/>
          <a:ln w="57150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conejo abajo">
            <a:extLst>
              <a:ext uri="{FF2B5EF4-FFF2-40B4-BE49-F238E27FC236}">
                <a16:creationId xmlns:a16="http://schemas.microsoft.com/office/drawing/2014/main" id="{403024BE-7241-491D-B90D-199FDC8E5AF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60258" y="4522591"/>
            <a:ext cx="1440000" cy="1440000"/>
          </a:xfrm>
          <a:prstGeom prst="rect">
            <a:avLst/>
          </a:prstGeom>
          <a:noFill/>
          <a:ln w="57150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erizo abajo">
            <a:extLst>
              <a:ext uri="{FF2B5EF4-FFF2-40B4-BE49-F238E27FC236}">
                <a16:creationId xmlns:a16="http://schemas.microsoft.com/office/drawing/2014/main" id="{D3681067-7FB3-4AB5-8834-6BF37B37BBD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06995" y="4522591"/>
            <a:ext cx="1440000" cy="1440000"/>
          </a:xfrm>
          <a:prstGeom prst="rect">
            <a:avLst/>
          </a:prstGeom>
          <a:noFill/>
          <a:ln w="57150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Rectángulo: esquinas redondeadas 11">
            <a:extLst>
              <a:ext uri="{FF2B5EF4-FFF2-40B4-BE49-F238E27FC236}">
                <a16:creationId xmlns:a16="http://schemas.microsoft.com/office/drawing/2014/main" id="{0CFA98CF-761A-4250-889E-7BF7C65796A5}"/>
              </a:ext>
            </a:extLst>
          </p:cNvPr>
          <p:cNvSpPr/>
          <p:nvPr/>
        </p:nvSpPr>
        <p:spPr>
          <a:xfrm>
            <a:off x="7342467" y="1276539"/>
            <a:ext cx="1774372" cy="1683944"/>
          </a:xfrm>
          <a:prstGeom prst="roundRect">
            <a:avLst/>
          </a:prstGeom>
          <a:solidFill>
            <a:schemeClr val="bg1">
              <a:lumMod val="85000"/>
            </a:schemeClr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14" name="conejo arriba">
            <a:extLst>
              <a:ext uri="{FF2B5EF4-FFF2-40B4-BE49-F238E27FC236}">
                <a16:creationId xmlns:a16="http://schemas.microsoft.com/office/drawing/2014/main" id="{E99A3559-6905-4BE4-AA89-90C1621B1ED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09653" y="1398511"/>
            <a:ext cx="1440000" cy="1440000"/>
          </a:xfrm>
          <a:prstGeom prst="rect">
            <a:avLst/>
          </a:prstGeom>
          <a:noFill/>
          <a:ln w="57150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746832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xit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11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" fill="hold">
                      <p:stCondLst>
                        <p:cond delay="0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5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6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7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8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9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1C1D8BB8-EBAE-4BD9-9B80-F3EA0EFAA1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75771" y="6356352"/>
            <a:ext cx="9361715" cy="365125"/>
          </a:xfrm>
        </p:spPr>
        <p:txBody>
          <a:bodyPr/>
          <a:lstStyle/>
          <a:p>
            <a:r>
              <a:rPr lang="es-ES" dirty="0"/>
              <a:t>CPEE LA QUINTA (MADRID) CC-BY-NC-SA 	Pictogramas: www.arasaac.org  Licencia: CC (BY-NC)</a:t>
            </a: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27AF609C-C842-4C75-AB75-36FF34F9A71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24250" y="2000250"/>
            <a:ext cx="2857500" cy="2857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>
            <a:extLst>
              <a:ext uri="{FF2B5EF4-FFF2-40B4-BE49-F238E27FC236}">
                <a16:creationId xmlns:a16="http://schemas.microsoft.com/office/drawing/2014/main" id="{08A22DB1-A365-4B26-90E6-4DAA3E004BF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007" y="2243137"/>
            <a:ext cx="2614613" cy="26146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2185457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4000"/>
    </mc:Choice>
    <mc:Fallback>
      <p:transition spd="slow" advClick="0" advTm="4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58974E-6 -0.00023 C -0.10689 -0.1125 -0.08621 -0.38541 -0.32051 -0.3368 C -0.4665 -0.3368 -0.65208 0.00139 -0.65208 0.00278 L -0.65208 0.00672 " pathEditMode="relative" rAng="0" ptsTypes="AAAA">
                                      <p:cBhvr>
                                        <p:cTn id="6" dur="2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2612" y="-1675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Tabla 9">
            <a:extLst>
              <a:ext uri="{FF2B5EF4-FFF2-40B4-BE49-F238E27FC236}">
                <a16:creationId xmlns:a16="http://schemas.microsoft.com/office/drawing/2014/main" id="{CCB226BD-1E0C-48F7-8CB1-B85914B0508C}"/>
              </a:ext>
            </a:extLst>
          </p:cNvPr>
          <p:cNvGraphicFramePr>
            <a:graphicFrameLocks noGrp="1"/>
          </p:cNvGraphicFramePr>
          <p:nvPr/>
        </p:nvGraphicFramePr>
        <p:xfrm>
          <a:off x="307818" y="543450"/>
          <a:ext cx="9108000" cy="289687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60000">
                  <a:extLst>
                    <a:ext uri="{9D8B030D-6E8A-4147-A177-3AD203B41FA5}">
                      <a16:colId xmlns:a16="http://schemas.microsoft.com/office/drawing/2014/main" val="3568963845"/>
                    </a:ext>
                  </a:extLst>
                </a:gridCol>
                <a:gridCol w="2160000">
                  <a:extLst>
                    <a:ext uri="{9D8B030D-6E8A-4147-A177-3AD203B41FA5}">
                      <a16:colId xmlns:a16="http://schemas.microsoft.com/office/drawing/2014/main" val="3349541978"/>
                    </a:ext>
                  </a:extLst>
                </a:gridCol>
                <a:gridCol w="2160000">
                  <a:extLst>
                    <a:ext uri="{9D8B030D-6E8A-4147-A177-3AD203B41FA5}">
                      <a16:colId xmlns:a16="http://schemas.microsoft.com/office/drawing/2014/main" val="2256217668"/>
                    </a:ext>
                  </a:extLst>
                </a:gridCol>
                <a:gridCol w="2628000">
                  <a:extLst>
                    <a:ext uri="{9D8B030D-6E8A-4147-A177-3AD203B41FA5}">
                      <a16:colId xmlns:a16="http://schemas.microsoft.com/office/drawing/2014/main" val="1759344258"/>
                    </a:ext>
                  </a:extLst>
                </a:gridCol>
              </a:tblGrid>
              <a:tr h="2896872"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56595562"/>
                  </a:ext>
                </a:extLst>
              </a:tr>
            </a:tbl>
          </a:graphicData>
        </a:graphic>
      </p:graphicFrame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C0658185-834A-4821-A08B-2C72431E92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72016" y="6356352"/>
            <a:ext cx="9524245" cy="365125"/>
          </a:xfrm>
        </p:spPr>
        <p:txBody>
          <a:bodyPr/>
          <a:lstStyle/>
          <a:p>
            <a:r>
              <a:rPr lang="es-ES" dirty="0"/>
              <a:t>CPEE LA QUINTA (MADRID) CC-BY-NC-SA 	Pictogramas: www.arasaac.org  Licencia: CC (BY-NC)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A69C985-7BD8-4A99-ABF2-78A8A1A48CE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632046" y="1370872"/>
            <a:ext cx="1440000" cy="1440000"/>
          </a:xfrm>
          <a:prstGeom prst="rect">
            <a:avLst/>
          </a:prstGeom>
          <a:noFill/>
          <a:ln w="57150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>
            <a:extLst>
              <a:ext uri="{FF2B5EF4-FFF2-40B4-BE49-F238E27FC236}">
                <a16:creationId xmlns:a16="http://schemas.microsoft.com/office/drawing/2014/main" id="{91FE23F2-9909-464C-B858-1B74D39CEE5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2852862" y="1370872"/>
            <a:ext cx="1440000" cy="1440000"/>
          </a:xfrm>
          <a:prstGeom prst="rect">
            <a:avLst/>
          </a:prstGeom>
          <a:noFill/>
          <a:ln w="57150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Rectángulo: esquinas redondeadas 12">
            <a:extLst>
              <a:ext uri="{FF2B5EF4-FFF2-40B4-BE49-F238E27FC236}">
                <a16:creationId xmlns:a16="http://schemas.microsoft.com/office/drawing/2014/main" id="{23EB7AFA-9ED0-4B66-B81A-6B424E6C9708}"/>
              </a:ext>
            </a:extLst>
          </p:cNvPr>
          <p:cNvSpPr/>
          <p:nvPr/>
        </p:nvSpPr>
        <p:spPr>
          <a:xfrm>
            <a:off x="2617886" y="4293100"/>
            <a:ext cx="4671482" cy="1898983"/>
          </a:xfrm>
          <a:prstGeom prst="roundRect">
            <a:avLst/>
          </a:prstGeom>
          <a:solidFill>
            <a:schemeClr val="bg1">
              <a:lumMod val="85000"/>
            </a:schemeClr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7" name="Picture 4">
            <a:extLst>
              <a:ext uri="{FF2B5EF4-FFF2-40B4-BE49-F238E27FC236}">
                <a16:creationId xmlns:a16="http://schemas.microsoft.com/office/drawing/2014/main" id="{168C1B9B-8F65-4479-AA6B-DD6681D5B8D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4998265" y="1396228"/>
            <a:ext cx="1440000" cy="1440000"/>
          </a:xfrm>
          <a:prstGeom prst="rect">
            <a:avLst/>
          </a:prstGeom>
          <a:noFill/>
          <a:ln w="57150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conejo abajo">
            <a:extLst>
              <a:ext uri="{FF2B5EF4-FFF2-40B4-BE49-F238E27FC236}">
                <a16:creationId xmlns:a16="http://schemas.microsoft.com/office/drawing/2014/main" id="{403024BE-7241-491D-B90D-199FDC8E5AF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3260258" y="4522591"/>
            <a:ext cx="1440000" cy="1440000"/>
          </a:xfrm>
          <a:prstGeom prst="rect">
            <a:avLst/>
          </a:prstGeom>
          <a:noFill/>
          <a:ln w="57150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erizo abajo">
            <a:extLst>
              <a:ext uri="{FF2B5EF4-FFF2-40B4-BE49-F238E27FC236}">
                <a16:creationId xmlns:a16="http://schemas.microsoft.com/office/drawing/2014/main" id="{D3681067-7FB3-4AB5-8834-6BF37B37BBD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5206995" y="4522591"/>
            <a:ext cx="1440000" cy="1440000"/>
          </a:xfrm>
          <a:prstGeom prst="rect">
            <a:avLst/>
          </a:prstGeom>
          <a:noFill/>
          <a:ln w="57150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Rectángulo: esquinas redondeadas 11">
            <a:extLst>
              <a:ext uri="{FF2B5EF4-FFF2-40B4-BE49-F238E27FC236}">
                <a16:creationId xmlns:a16="http://schemas.microsoft.com/office/drawing/2014/main" id="{0CFA98CF-761A-4250-889E-7BF7C65796A5}"/>
              </a:ext>
            </a:extLst>
          </p:cNvPr>
          <p:cNvSpPr/>
          <p:nvPr/>
        </p:nvSpPr>
        <p:spPr>
          <a:xfrm>
            <a:off x="7342467" y="1276539"/>
            <a:ext cx="1774372" cy="1683944"/>
          </a:xfrm>
          <a:prstGeom prst="roundRect">
            <a:avLst/>
          </a:prstGeom>
          <a:solidFill>
            <a:schemeClr val="bg1">
              <a:lumMod val="85000"/>
            </a:schemeClr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14" name="conejo arriba">
            <a:extLst>
              <a:ext uri="{FF2B5EF4-FFF2-40B4-BE49-F238E27FC236}">
                <a16:creationId xmlns:a16="http://schemas.microsoft.com/office/drawing/2014/main" id="{E99A3559-6905-4BE4-AA89-90C1621B1ED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7509653" y="1398511"/>
            <a:ext cx="1440000" cy="1440000"/>
          </a:xfrm>
          <a:prstGeom prst="rect">
            <a:avLst/>
          </a:prstGeom>
          <a:noFill/>
          <a:ln w="57150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965731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xit" presetSubtype="0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11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" fill="hold">
                      <p:stCondLst>
                        <p:cond delay="0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5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6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7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8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9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1C1D8BB8-EBAE-4BD9-9B80-F3EA0EFAA1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75771" y="6356352"/>
            <a:ext cx="9361715" cy="365125"/>
          </a:xfrm>
        </p:spPr>
        <p:txBody>
          <a:bodyPr/>
          <a:lstStyle/>
          <a:p>
            <a:r>
              <a:rPr lang="es-ES" dirty="0"/>
              <a:t>CPEE LA QUINTA (MADRID) CC-BY-NC-SA 	Pictogramas: www.arasaac.org  Licencia: CC (BY-NC)</a:t>
            </a: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27AF609C-C842-4C75-AB75-36FF34F9A71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24250" y="2000250"/>
            <a:ext cx="2857500" cy="2857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3" name="Grupo 2">
            <a:extLst>
              <a:ext uri="{FF2B5EF4-FFF2-40B4-BE49-F238E27FC236}">
                <a16:creationId xmlns:a16="http://schemas.microsoft.com/office/drawing/2014/main" id="{9D535057-6F07-4F79-9AA0-60E10AFFE49F}"/>
              </a:ext>
            </a:extLst>
          </p:cNvPr>
          <p:cNvGrpSpPr/>
          <p:nvPr/>
        </p:nvGrpSpPr>
        <p:grpSpPr>
          <a:xfrm>
            <a:off x="1020318" y="515872"/>
            <a:ext cx="2113026" cy="2113026"/>
            <a:chOff x="1020318" y="515872"/>
            <a:chExt cx="2113026" cy="2113026"/>
          </a:xfrm>
        </p:grpSpPr>
        <p:pic>
          <p:nvPicPr>
            <p:cNvPr id="3074" name="Picture 2">
              <a:extLst>
                <a:ext uri="{FF2B5EF4-FFF2-40B4-BE49-F238E27FC236}">
                  <a16:creationId xmlns:a16="http://schemas.microsoft.com/office/drawing/2014/main" id="{D98A67B3-5F50-4387-B9A8-621E0877EDC9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ackgroundRemoval t="10000" b="90000" l="5667" r="93000">
                          <a14:foregroundMark x1="93000" y1="16333" x2="89333" y2="23667"/>
                          <a14:foregroundMark x1="91333" y1="17667" x2="85333" y2="25333"/>
                          <a14:foregroundMark x1="75667" y1="23000" x2="67333" y2="39000"/>
                          <a14:foregroundMark x1="76667" y1="66667" x2="74333" y2="66333"/>
                          <a14:foregroundMark x1="75667" y1="65000" x2="76000" y2="65667"/>
                          <a14:foregroundMark x1="54000" y1="84667" x2="53000" y2="89333"/>
                          <a14:foregroundMark x1="37667" y1="76333" x2="39000" y2="78000"/>
                          <a14:foregroundMark x1="36333" y1="87667" x2="33667" y2="89667"/>
                          <a14:foregroundMark x1="27667" y1="82667" x2="34000" y2="85000"/>
                          <a14:foregroundMark x1="28667" y1="80667" x2="33667" y2="82667"/>
                          <a14:foregroundMark x1="14000" y1="61667" x2="22333" y2="68000"/>
                          <a14:foregroundMark x1="5667" y1="15000" x2="15000" y2="22333"/>
                          <a14:foregroundMark x1="16667" y1="29667" x2="26333" y2="36333"/>
                          <a14:foregroundMark x1="27000" y1="40667" x2="25333" y2="53333"/>
                          <a14:foregroundMark x1="25333" y1="46667" x2="26333" y2="47000"/>
                          <a14:foregroundMark x1="27333" y1="47333" x2="33000" y2="48333"/>
                          <a14:foregroundMark x1="40667" y1="49667" x2="49667" y2="40333"/>
                          <a14:foregroundMark x1="50333" y1="31667" x2="61000" y2="36667"/>
                          <a14:foregroundMark x1="51000" y1="30333" x2="47000" y2="28333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 bwMode="auto">
            <a:xfrm>
              <a:off x="1020318" y="515872"/>
              <a:ext cx="2113026" cy="211302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" name="CuadroTexto 1">
              <a:extLst>
                <a:ext uri="{FF2B5EF4-FFF2-40B4-BE49-F238E27FC236}">
                  <a16:creationId xmlns:a16="http://schemas.microsoft.com/office/drawing/2014/main" id="{81229DA8-F8D8-4616-8437-88EEC1BB278C}"/>
                </a:ext>
              </a:extLst>
            </p:cNvPr>
            <p:cNvSpPr txBox="1"/>
            <p:nvPr/>
          </p:nvSpPr>
          <p:spPr>
            <a:xfrm>
              <a:off x="1668164" y="676811"/>
              <a:ext cx="777777" cy="132343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8000" dirty="0">
                  <a:ln w="19050">
                    <a:solidFill>
                      <a:schemeClr val="tx1"/>
                    </a:solidFill>
                  </a:ln>
                  <a:solidFill>
                    <a:schemeClr val="bg1"/>
                  </a:solidFill>
                </a:rPr>
                <a:t>A</a:t>
              </a:r>
              <a:endParaRPr lang="es-ES" sz="8000" dirty="0">
                <a:ln w="19050">
                  <a:solidFill>
                    <a:schemeClr val="tx1"/>
                  </a:solidFill>
                </a:ln>
                <a:solidFill>
                  <a:schemeClr val="bg1"/>
                </a:solidFill>
              </a:endParaRPr>
            </a:p>
          </p:txBody>
        </p:sp>
      </p:grpSp>
      <p:grpSp>
        <p:nvGrpSpPr>
          <p:cNvPr id="5" name="Grupo 4">
            <a:extLst>
              <a:ext uri="{FF2B5EF4-FFF2-40B4-BE49-F238E27FC236}">
                <a16:creationId xmlns:a16="http://schemas.microsoft.com/office/drawing/2014/main" id="{316AAF9E-E63C-4A24-9EFD-7782E386B961}"/>
              </a:ext>
            </a:extLst>
          </p:cNvPr>
          <p:cNvGrpSpPr/>
          <p:nvPr/>
        </p:nvGrpSpPr>
        <p:grpSpPr>
          <a:xfrm>
            <a:off x="3034167" y="518916"/>
            <a:ext cx="2113026" cy="2106937"/>
            <a:chOff x="3034167" y="518916"/>
            <a:chExt cx="2113026" cy="2106937"/>
          </a:xfrm>
        </p:grpSpPr>
        <p:pic>
          <p:nvPicPr>
            <p:cNvPr id="7" name="Picture 2">
              <a:extLst>
                <a:ext uri="{FF2B5EF4-FFF2-40B4-BE49-F238E27FC236}">
                  <a16:creationId xmlns:a16="http://schemas.microsoft.com/office/drawing/2014/main" id="{A3C69265-1096-4C22-843F-F5B1C6D06FDA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 bwMode="auto">
            <a:xfrm>
              <a:off x="3034167" y="518916"/>
              <a:ext cx="2113026" cy="210693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3" name="CuadroTexto 12">
              <a:extLst>
                <a:ext uri="{FF2B5EF4-FFF2-40B4-BE49-F238E27FC236}">
                  <a16:creationId xmlns:a16="http://schemas.microsoft.com/office/drawing/2014/main" id="{DDAA3344-5889-49FE-9161-4D130BE3B576}"/>
                </a:ext>
              </a:extLst>
            </p:cNvPr>
            <p:cNvSpPr txBox="1"/>
            <p:nvPr/>
          </p:nvSpPr>
          <p:spPr>
            <a:xfrm>
              <a:off x="3748659" y="715671"/>
              <a:ext cx="665567" cy="132343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8000" dirty="0">
                  <a:ln w="19050">
                    <a:solidFill>
                      <a:schemeClr val="tx1"/>
                    </a:solidFill>
                  </a:ln>
                  <a:solidFill>
                    <a:schemeClr val="bg1"/>
                  </a:solidFill>
                </a:rPr>
                <a:t>Z</a:t>
              </a:r>
              <a:endParaRPr lang="es-ES" sz="8000" dirty="0">
                <a:ln w="19050">
                  <a:solidFill>
                    <a:schemeClr val="tx1"/>
                  </a:solidFill>
                </a:ln>
                <a:solidFill>
                  <a:schemeClr val="bg1"/>
                </a:solidFill>
              </a:endParaRPr>
            </a:p>
          </p:txBody>
        </p:sp>
      </p:grpSp>
      <p:grpSp>
        <p:nvGrpSpPr>
          <p:cNvPr id="10" name="Grupo 9">
            <a:extLst>
              <a:ext uri="{FF2B5EF4-FFF2-40B4-BE49-F238E27FC236}">
                <a16:creationId xmlns:a16="http://schemas.microsoft.com/office/drawing/2014/main" id="{438E2DD6-F91D-44C4-B405-C5DAE373C97B}"/>
              </a:ext>
            </a:extLst>
          </p:cNvPr>
          <p:cNvGrpSpPr/>
          <p:nvPr/>
        </p:nvGrpSpPr>
        <p:grpSpPr>
          <a:xfrm>
            <a:off x="5048016" y="518916"/>
            <a:ext cx="2113026" cy="2106937"/>
            <a:chOff x="5048016" y="518916"/>
            <a:chExt cx="2113026" cy="2106937"/>
          </a:xfrm>
        </p:grpSpPr>
        <p:pic>
          <p:nvPicPr>
            <p:cNvPr id="8" name="Picture 2">
              <a:extLst>
                <a:ext uri="{FF2B5EF4-FFF2-40B4-BE49-F238E27FC236}">
                  <a16:creationId xmlns:a16="http://schemas.microsoft.com/office/drawing/2014/main" id="{E66DC26E-2BED-4126-8887-5CB17D5A9F0A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 bwMode="auto">
            <a:xfrm>
              <a:off x="5048016" y="518916"/>
              <a:ext cx="2113026" cy="210693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4" name="CuadroTexto 13">
              <a:extLst>
                <a:ext uri="{FF2B5EF4-FFF2-40B4-BE49-F238E27FC236}">
                  <a16:creationId xmlns:a16="http://schemas.microsoft.com/office/drawing/2014/main" id="{19552709-4C1A-4360-90D1-44EB472D6E7D}"/>
                </a:ext>
              </a:extLst>
            </p:cNvPr>
            <p:cNvSpPr txBox="1"/>
            <p:nvPr/>
          </p:nvSpPr>
          <p:spPr>
            <a:xfrm>
              <a:off x="5762508" y="715671"/>
              <a:ext cx="843501" cy="132343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8000" dirty="0">
                  <a:ln w="19050">
                    <a:solidFill>
                      <a:schemeClr val="tx1"/>
                    </a:solidFill>
                  </a:ln>
                  <a:solidFill>
                    <a:schemeClr val="bg1"/>
                  </a:solidFill>
                </a:rPr>
                <a:t>U</a:t>
              </a:r>
              <a:endParaRPr lang="es-ES" sz="8000" dirty="0">
                <a:ln w="19050">
                  <a:solidFill>
                    <a:schemeClr val="tx1"/>
                  </a:solidFill>
                </a:ln>
                <a:solidFill>
                  <a:schemeClr val="bg1"/>
                </a:solidFill>
              </a:endParaRPr>
            </a:p>
          </p:txBody>
        </p:sp>
      </p:grpSp>
      <p:grpSp>
        <p:nvGrpSpPr>
          <p:cNvPr id="16" name="Grupo 15">
            <a:extLst>
              <a:ext uri="{FF2B5EF4-FFF2-40B4-BE49-F238E27FC236}">
                <a16:creationId xmlns:a16="http://schemas.microsoft.com/office/drawing/2014/main" id="{82FC62E9-9D3C-44B2-A273-7B1915CBF281}"/>
              </a:ext>
            </a:extLst>
          </p:cNvPr>
          <p:cNvGrpSpPr/>
          <p:nvPr/>
        </p:nvGrpSpPr>
        <p:grpSpPr>
          <a:xfrm>
            <a:off x="7061864" y="518916"/>
            <a:ext cx="2113026" cy="2106937"/>
            <a:chOff x="7061864" y="518916"/>
            <a:chExt cx="2113026" cy="2106937"/>
          </a:xfrm>
        </p:grpSpPr>
        <p:pic>
          <p:nvPicPr>
            <p:cNvPr id="9" name="Picture 2">
              <a:extLst>
                <a:ext uri="{FF2B5EF4-FFF2-40B4-BE49-F238E27FC236}">
                  <a16:creationId xmlns:a16="http://schemas.microsoft.com/office/drawing/2014/main" id="{AFD727C1-6324-4A94-8286-ED5AADD4236B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 bwMode="auto">
            <a:xfrm>
              <a:off x="7061864" y="518916"/>
              <a:ext cx="2113026" cy="210693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5" name="CuadroTexto 14">
              <a:extLst>
                <a:ext uri="{FF2B5EF4-FFF2-40B4-BE49-F238E27FC236}">
                  <a16:creationId xmlns:a16="http://schemas.microsoft.com/office/drawing/2014/main" id="{5070BDE2-C508-4DC5-91E1-5EAF1EA85C92}"/>
                </a:ext>
              </a:extLst>
            </p:cNvPr>
            <p:cNvSpPr txBox="1"/>
            <p:nvPr/>
          </p:nvSpPr>
          <p:spPr>
            <a:xfrm>
              <a:off x="7714723" y="676810"/>
              <a:ext cx="615874" cy="132343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8000" dirty="0">
                  <a:ln w="19050">
                    <a:solidFill>
                      <a:schemeClr val="tx1"/>
                    </a:solidFill>
                  </a:ln>
                  <a:solidFill>
                    <a:schemeClr val="bg1"/>
                  </a:solidFill>
                </a:rPr>
                <a:t>L</a:t>
              </a:r>
              <a:endParaRPr lang="es-ES" sz="8000" dirty="0">
                <a:ln w="19050">
                  <a:solidFill>
                    <a:schemeClr val="tx1"/>
                  </a:solidFill>
                </a:ln>
                <a:solidFill>
                  <a:schemeClr val="bg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86720633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5000"/>
    </mc:Choice>
    <mc:Fallback>
      <p:transition spd="slow" advClick="0" advTm="5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Tabla 9">
            <a:extLst>
              <a:ext uri="{FF2B5EF4-FFF2-40B4-BE49-F238E27FC236}">
                <a16:creationId xmlns:a16="http://schemas.microsoft.com/office/drawing/2014/main" id="{CCB226BD-1E0C-48F7-8CB1-B85914B0508C}"/>
              </a:ext>
            </a:extLst>
          </p:cNvPr>
          <p:cNvGraphicFramePr>
            <a:graphicFrameLocks noGrp="1"/>
          </p:cNvGraphicFramePr>
          <p:nvPr/>
        </p:nvGraphicFramePr>
        <p:xfrm>
          <a:off x="307818" y="543450"/>
          <a:ext cx="9108000" cy="289687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60000">
                  <a:extLst>
                    <a:ext uri="{9D8B030D-6E8A-4147-A177-3AD203B41FA5}">
                      <a16:colId xmlns:a16="http://schemas.microsoft.com/office/drawing/2014/main" val="3568963845"/>
                    </a:ext>
                  </a:extLst>
                </a:gridCol>
                <a:gridCol w="2160000">
                  <a:extLst>
                    <a:ext uri="{9D8B030D-6E8A-4147-A177-3AD203B41FA5}">
                      <a16:colId xmlns:a16="http://schemas.microsoft.com/office/drawing/2014/main" val="3349541978"/>
                    </a:ext>
                  </a:extLst>
                </a:gridCol>
                <a:gridCol w="2160000">
                  <a:extLst>
                    <a:ext uri="{9D8B030D-6E8A-4147-A177-3AD203B41FA5}">
                      <a16:colId xmlns:a16="http://schemas.microsoft.com/office/drawing/2014/main" val="2256217668"/>
                    </a:ext>
                  </a:extLst>
                </a:gridCol>
                <a:gridCol w="2628000">
                  <a:extLst>
                    <a:ext uri="{9D8B030D-6E8A-4147-A177-3AD203B41FA5}">
                      <a16:colId xmlns:a16="http://schemas.microsoft.com/office/drawing/2014/main" val="1759344258"/>
                    </a:ext>
                  </a:extLst>
                </a:gridCol>
              </a:tblGrid>
              <a:tr h="2896872"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56595562"/>
                  </a:ext>
                </a:extLst>
              </a:tr>
            </a:tbl>
          </a:graphicData>
        </a:graphic>
      </p:graphicFrame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C0658185-834A-4821-A08B-2C72431E92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72016" y="6356352"/>
            <a:ext cx="9524245" cy="365125"/>
          </a:xfrm>
        </p:spPr>
        <p:txBody>
          <a:bodyPr/>
          <a:lstStyle/>
          <a:p>
            <a:r>
              <a:rPr lang="es-ES" dirty="0"/>
              <a:t>CPEE LA QUINTA (MADRID) CC-BY-NC-SA 	Pictogramas: www.arasaac.org  Licencia: CC (BY-NC)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A69C985-7BD8-4A99-ABF2-78A8A1A48CE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632046" y="1370872"/>
            <a:ext cx="1440000" cy="1440000"/>
          </a:xfrm>
          <a:prstGeom prst="rect">
            <a:avLst/>
          </a:prstGeom>
          <a:noFill/>
          <a:ln w="57150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>
            <a:extLst>
              <a:ext uri="{FF2B5EF4-FFF2-40B4-BE49-F238E27FC236}">
                <a16:creationId xmlns:a16="http://schemas.microsoft.com/office/drawing/2014/main" id="{91FE23F2-9909-464C-B858-1B74D39CEE5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2852862" y="1370872"/>
            <a:ext cx="1440000" cy="1440000"/>
          </a:xfrm>
          <a:prstGeom prst="rect">
            <a:avLst/>
          </a:prstGeom>
          <a:noFill/>
          <a:ln w="57150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Rectángulo: esquinas redondeadas 12">
            <a:extLst>
              <a:ext uri="{FF2B5EF4-FFF2-40B4-BE49-F238E27FC236}">
                <a16:creationId xmlns:a16="http://schemas.microsoft.com/office/drawing/2014/main" id="{23EB7AFA-9ED0-4B66-B81A-6B424E6C9708}"/>
              </a:ext>
            </a:extLst>
          </p:cNvPr>
          <p:cNvSpPr/>
          <p:nvPr/>
        </p:nvSpPr>
        <p:spPr>
          <a:xfrm>
            <a:off x="2617886" y="4293100"/>
            <a:ext cx="4671482" cy="1898983"/>
          </a:xfrm>
          <a:prstGeom prst="roundRect">
            <a:avLst/>
          </a:prstGeom>
          <a:solidFill>
            <a:schemeClr val="bg1">
              <a:lumMod val="85000"/>
            </a:schemeClr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7" name="Picture 4">
            <a:extLst>
              <a:ext uri="{FF2B5EF4-FFF2-40B4-BE49-F238E27FC236}">
                <a16:creationId xmlns:a16="http://schemas.microsoft.com/office/drawing/2014/main" id="{168C1B9B-8F65-4479-AA6B-DD6681D5B8D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4998265" y="1396228"/>
            <a:ext cx="1440000" cy="1440000"/>
          </a:xfrm>
          <a:prstGeom prst="rect">
            <a:avLst/>
          </a:prstGeom>
          <a:noFill/>
          <a:ln w="57150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conejo abajo">
            <a:extLst>
              <a:ext uri="{FF2B5EF4-FFF2-40B4-BE49-F238E27FC236}">
                <a16:creationId xmlns:a16="http://schemas.microsoft.com/office/drawing/2014/main" id="{403024BE-7241-491D-B90D-199FDC8E5AF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3260258" y="4522591"/>
            <a:ext cx="1440000" cy="1440000"/>
          </a:xfrm>
          <a:prstGeom prst="rect">
            <a:avLst/>
          </a:prstGeom>
          <a:noFill/>
          <a:ln w="57150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erizo abajo">
            <a:extLst>
              <a:ext uri="{FF2B5EF4-FFF2-40B4-BE49-F238E27FC236}">
                <a16:creationId xmlns:a16="http://schemas.microsoft.com/office/drawing/2014/main" id="{D3681067-7FB3-4AB5-8834-6BF37B37BBD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5206995" y="4522591"/>
            <a:ext cx="1440000" cy="1440000"/>
          </a:xfrm>
          <a:prstGeom prst="rect">
            <a:avLst/>
          </a:prstGeom>
          <a:noFill/>
          <a:ln w="57150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Rectángulo: esquinas redondeadas 11">
            <a:extLst>
              <a:ext uri="{FF2B5EF4-FFF2-40B4-BE49-F238E27FC236}">
                <a16:creationId xmlns:a16="http://schemas.microsoft.com/office/drawing/2014/main" id="{0CFA98CF-761A-4250-889E-7BF7C65796A5}"/>
              </a:ext>
            </a:extLst>
          </p:cNvPr>
          <p:cNvSpPr/>
          <p:nvPr/>
        </p:nvSpPr>
        <p:spPr>
          <a:xfrm>
            <a:off x="7342467" y="1276539"/>
            <a:ext cx="1774372" cy="1683944"/>
          </a:xfrm>
          <a:prstGeom prst="roundRect">
            <a:avLst/>
          </a:prstGeom>
          <a:solidFill>
            <a:schemeClr val="bg1">
              <a:lumMod val="85000"/>
            </a:schemeClr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14" name="conejo arriba">
            <a:extLst>
              <a:ext uri="{FF2B5EF4-FFF2-40B4-BE49-F238E27FC236}">
                <a16:creationId xmlns:a16="http://schemas.microsoft.com/office/drawing/2014/main" id="{E99A3559-6905-4BE4-AA89-90C1621B1ED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7509653" y="1398511"/>
            <a:ext cx="1440000" cy="1440000"/>
          </a:xfrm>
          <a:prstGeom prst="rect">
            <a:avLst/>
          </a:prstGeom>
          <a:noFill/>
          <a:ln w="57150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622604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11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" fill="hold">
                      <p:stCondLst>
                        <p:cond delay="0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5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6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7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8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9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1C1D8BB8-EBAE-4BD9-9B80-F3EA0EFAA1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75771" y="6356352"/>
            <a:ext cx="9361715" cy="365125"/>
          </a:xfrm>
        </p:spPr>
        <p:txBody>
          <a:bodyPr/>
          <a:lstStyle/>
          <a:p>
            <a:r>
              <a:rPr lang="es-ES" dirty="0"/>
              <a:t>CPEE LA QUINTA (MADRID) CC-BY-NC-SA 	Pictogramas: www.arasaac.org  Licencia: CC (BY-NC)</a:t>
            </a: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27AF609C-C842-4C75-AB75-36FF34F9A71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24250" y="2000250"/>
            <a:ext cx="2857500" cy="2857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098" name="Picture 2">
            <a:extLst>
              <a:ext uri="{FF2B5EF4-FFF2-40B4-BE49-F238E27FC236}">
                <a16:creationId xmlns:a16="http://schemas.microsoft.com/office/drawing/2014/main" id="{EA14468A-9256-48DB-B41C-474C40E2FFB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882" y="2140458"/>
            <a:ext cx="2857500" cy="2857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>
            <a:extLst>
              <a:ext uri="{FF2B5EF4-FFF2-40B4-BE49-F238E27FC236}">
                <a16:creationId xmlns:a16="http://schemas.microsoft.com/office/drawing/2014/main" id="{1D5E1991-E8EB-47C0-B5EC-3A59F9C0C35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6381750" y="2140458"/>
            <a:ext cx="2857500" cy="2857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1034577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4000"/>
    </mc:Choice>
    <mc:Fallback>
      <p:transition spd="slow" advClick="0" advTm="4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11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nodeType="withEffect">
                                  <p:stCondLst>
                                    <p:cond delay="11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13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Tabla 9">
            <a:extLst>
              <a:ext uri="{FF2B5EF4-FFF2-40B4-BE49-F238E27FC236}">
                <a16:creationId xmlns:a16="http://schemas.microsoft.com/office/drawing/2014/main" id="{CCB226BD-1E0C-48F7-8CB1-B85914B0508C}"/>
              </a:ext>
            </a:extLst>
          </p:cNvPr>
          <p:cNvGraphicFramePr>
            <a:graphicFrameLocks noGrp="1"/>
          </p:cNvGraphicFramePr>
          <p:nvPr/>
        </p:nvGraphicFramePr>
        <p:xfrm>
          <a:off x="307818" y="543450"/>
          <a:ext cx="9108000" cy="289687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60000">
                  <a:extLst>
                    <a:ext uri="{9D8B030D-6E8A-4147-A177-3AD203B41FA5}">
                      <a16:colId xmlns:a16="http://schemas.microsoft.com/office/drawing/2014/main" val="3568963845"/>
                    </a:ext>
                  </a:extLst>
                </a:gridCol>
                <a:gridCol w="2160000">
                  <a:extLst>
                    <a:ext uri="{9D8B030D-6E8A-4147-A177-3AD203B41FA5}">
                      <a16:colId xmlns:a16="http://schemas.microsoft.com/office/drawing/2014/main" val="3349541978"/>
                    </a:ext>
                  </a:extLst>
                </a:gridCol>
                <a:gridCol w="2160000">
                  <a:extLst>
                    <a:ext uri="{9D8B030D-6E8A-4147-A177-3AD203B41FA5}">
                      <a16:colId xmlns:a16="http://schemas.microsoft.com/office/drawing/2014/main" val="2256217668"/>
                    </a:ext>
                  </a:extLst>
                </a:gridCol>
                <a:gridCol w="2628000">
                  <a:extLst>
                    <a:ext uri="{9D8B030D-6E8A-4147-A177-3AD203B41FA5}">
                      <a16:colId xmlns:a16="http://schemas.microsoft.com/office/drawing/2014/main" val="1759344258"/>
                    </a:ext>
                  </a:extLst>
                </a:gridCol>
              </a:tblGrid>
              <a:tr h="2896872"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56595562"/>
                  </a:ext>
                </a:extLst>
              </a:tr>
            </a:tbl>
          </a:graphicData>
        </a:graphic>
      </p:graphicFrame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C0658185-834A-4821-A08B-2C72431E92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72016" y="6356352"/>
            <a:ext cx="9524245" cy="365125"/>
          </a:xfrm>
        </p:spPr>
        <p:txBody>
          <a:bodyPr/>
          <a:lstStyle/>
          <a:p>
            <a:r>
              <a:rPr lang="es-ES" dirty="0"/>
              <a:t>CPEE LA QUINTA (MADRID) CC-BY-NC-SA 	Pictogramas: www.arasaac.org  Licencia: CC (BY-NC)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A69C985-7BD8-4A99-ABF2-78A8A1A48CE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632046" y="1370872"/>
            <a:ext cx="1440000" cy="1440000"/>
          </a:xfrm>
          <a:prstGeom prst="rect">
            <a:avLst/>
          </a:prstGeom>
          <a:noFill/>
          <a:ln w="57150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>
            <a:extLst>
              <a:ext uri="{FF2B5EF4-FFF2-40B4-BE49-F238E27FC236}">
                <a16:creationId xmlns:a16="http://schemas.microsoft.com/office/drawing/2014/main" id="{91FE23F2-9909-464C-B858-1B74D39CEE5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2852862" y="1370872"/>
            <a:ext cx="1440000" cy="1440000"/>
          </a:xfrm>
          <a:prstGeom prst="rect">
            <a:avLst/>
          </a:prstGeom>
          <a:noFill/>
          <a:ln w="57150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Rectángulo: esquinas redondeadas 12">
            <a:extLst>
              <a:ext uri="{FF2B5EF4-FFF2-40B4-BE49-F238E27FC236}">
                <a16:creationId xmlns:a16="http://schemas.microsoft.com/office/drawing/2014/main" id="{23EB7AFA-9ED0-4B66-B81A-6B424E6C9708}"/>
              </a:ext>
            </a:extLst>
          </p:cNvPr>
          <p:cNvSpPr/>
          <p:nvPr/>
        </p:nvSpPr>
        <p:spPr>
          <a:xfrm>
            <a:off x="2617886" y="4293100"/>
            <a:ext cx="4671482" cy="1898983"/>
          </a:xfrm>
          <a:prstGeom prst="roundRect">
            <a:avLst/>
          </a:prstGeom>
          <a:solidFill>
            <a:schemeClr val="bg1">
              <a:lumMod val="85000"/>
            </a:schemeClr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7" name="Picture 4">
            <a:extLst>
              <a:ext uri="{FF2B5EF4-FFF2-40B4-BE49-F238E27FC236}">
                <a16:creationId xmlns:a16="http://schemas.microsoft.com/office/drawing/2014/main" id="{168C1B9B-8F65-4479-AA6B-DD6681D5B8D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4998265" y="1396228"/>
            <a:ext cx="1440000" cy="1440000"/>
          </a:xfrm>
          <a:prstGeom prst="rect">
            <a:avLst/>
          </a:prstGeom>
          <a:noFill/>
          <a:ln w="57150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conejo abajo">
            <a:extLst>
              <a:ext uri="{FF2B5EF4-FFF2-40B4-BE49-F238E27FC236}">
                <a16:creationId xmlns:a16="http://schemas.microsoft.com/office/drawing/2014/main" id="{403024BE-7241-491D-B90D-199FDC8E5AF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5205744" y="4522591"/>
            <a:ext cx="1440000" cy="1440000"/>
          </a:xfrm>
          <a:prstGeom prst="rect">
            <a:avLst/>
          </a:prstGeom>
          <a:noFill/>
          <a:ln w="57150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erizo abajo">
            <a:extLst>
              <a:ext uri="{FF2B5EF4-FFF2-40B4-BE49-F238E27FC236}">
                <a16:creationId xmlns:a16="http://schemas.microsoft.com/office/drawing/2014/main" id="{D3681067-7FB3-4AB5-8834-6BF37B37BBD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3260257" y="4522591"/>
            <a:ext cx="1440000" cy="1440000"/>
          </a:xfrm>
          <a:prstGeom prst="rect">
            <a:avLst/>
          </a:prstGeom>
          <a:noFill/>
          <a:ln w="57150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Rectángulo: esquinas redondeadas 11">
            <a:extLst>
              <a:ext uri="{FF2B5EF4-FFF2-40B4-BE49-F238E27FC236}">
                <a16:creationId xmlns:a16="http://schemas.microsoft.com/office/drawing/2014/main" id="{0CFA98CF-761A-4250-889E-7BF7C65796A5}"/>
              </a:ext>
            </a:extLst>
          </p:cNvPr>
          <p:cNvSpPr/>
          <p:nvPr/>
        </p:nvSpPr>
        <p:spPr>
          <a:xfrm>
            <a:off x="7342467" y="1276539"/>
            <a:ext cx="1774372" cy="1683944"/>
          </a:xfrm>
          <a:prstGeom prst="roundRect">
            <a:avLst/>
          </a:prstGeom>
          <a:solidFill>
            <a:schemeClr val="bg1">
              <a:lumMod val="85000"/>
            </a:schemeClr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14" name="conejo arriba">
            <a:extLst>
              <a:ext uri="{FF2B5EF4-FFF2-40B4-BE49-F238E27FC236}">
                <a16:creationId xmlns:a16="http://schemas.microsoft.com/office/drawing/2014/main" id="{E99A3559-6905-4BE4-AA89-90C1621B1ED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7509653" y="1398511"/>
            <a:ext cx="1440000" cy="1440000"/>
          </a:xfrm>
          <a:prstGeom prst="rect">
            <a:avLst/>
          </a:prstGeom>
          <a:noFill/>
          <a:ln w="57150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001497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11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" fill="hold">
                      <p:stCondLst>
                        <p:cond delay="0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5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6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7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8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9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71</TotalTime>
  <Words>403</Words>
  <Application>Microsoft Office PowerPoint</Application>
  <PresentationFormat>A4 (210 x 297 mm)</PresentationFormat>
  <Paragraphs>33</Paragraphs>
  <Slides>14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14</vt:i4>
      </vt:variant>
    </vt:vector>
  </HeadingPairs>
  <TitlesOfParts>
    <vt:vector size="18" baseType="lpstr">
      <vt:lpstr>Arial</vt:lpstr>
      <vt:lpstr>Calibri</vt:lpstr>
      <vt:lpstr>Calibri Light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sergio mesa</dc:creator>
  <cp:lastModifiedBy>sergio mesa</cp:lastModifiedBy>
  <cp:revision>11</cp:revision>
  <dcterms:created xsi:type="dcterms:W3CDTF">2020-04-15T15:38:19Z</dcterms:created>
  <dcterms:modified xsi:type="dcterms:W3CDTF">2020-04-20T09:06:30Z</dcterms:modified>
</cp:coreProperties>
</file>