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74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59763-8D43-41CC-94B0-6EB51C645670}" type="datetimeFigureOut">
              <a:rPr lang="es-ES" smtClean="0"/>
              <a:t>29/09/2017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43DD-AC48-4754-A016-D2909220517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9488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59763-8D43-41CC-94B0-6EB51C645670}" type="datetimeFigureOut">
              <a:rPr lang="es-ES" smtClean="0"/>
              <a:t>29/09/2017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43DD-AC48-4754-A016-D2909220517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9434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59763-8D43-41CC-94B0-6EB51C645670}" type="datetimeFigureOut">
              <a:rPr lang="es-ES" smtClean="0"/>
              <a:t>29/09/2017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43DD-AC48-4754-A016-D2909220517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7867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59763-8D43-41CC-94B0-6EB51C645670}" type="datetimeFigureOut">
              <a:rPr lang="es-ES" smtClean="0"/>
              <a:t>29/09/2017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43DD-AC48-4754-A016-D2909220517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6909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59763-8D43-41CC-94B0-6EB51C645670}" type="datetimeFigureOut">
              <a:rPr lang="es-ES" smtClean="0"/>
              <a:t>29/09/2017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43DD-AC48-4754-A016-D2909220517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5826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59763-8D43-41CC-94B0-6EB51C645670}" type="datetimeFigureOut">
              <a:rPr lang="es-ES" smtClean="0"/>
              <a:t>29/09/2017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43DD-AC48-4754-A016-D2909220517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3011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59763-8D43-41CC-94B0-6EB51C645670}" type="datetimeFigureOut">
              <a:rPr lang="es-ES" smtClean="0"/>
              <a:t>29/09/2017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43DD-AC48-4754-A016-D2909220517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6398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59763-8D43-41CC-94B0-6EB51C645670}" type="datetimeFigureOut">
              <a:rPr lang="es-ES" smtClean="0"/>
              <a:t>29/09/2017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43DD-AC48-4754-A016-D2909220517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8369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59763-8D43-41CC-94B0-6EB51C645670}" type="datetimeFigureOut">
              <a:rPr lang="es-ES" smtClean="0"/>
              <a:t>29/09/2017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43DD-AC48-4754-A016-D2909220517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494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59763-8D43-41CC-94B0-6EB51C645670}" type="datetimeFigureOut">
              <a:rPr lang="es-ES" smtClean="0"/>
              <a:t>29/09/2017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43DD-AC48-4754-A016-D2909220517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8631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59763-8D43-41CC-94B0-6EB51C645670}" type="datetimeFigureOut">
              <a:rPr lang="es-ES" smtClean="0"/>
              <a:t>29/09/2017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43DD-AC48-4754-A016-D2909220517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8696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459763-8D43-41CC-94B0-6EB51C645670}" type="datetimeFigureOut">
              <a:rPr lang="es-ES" smtClean="0"/>
              <a:t>29/09/2017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243DD-AC48-4754-A016-D2909220517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1263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5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-131886" y="1412776"/>
            <a:ext cx="9361089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2000" dirty="0" smtClean="0">
                <a:ln w="18415" cmpd="sng">
                  <a:solidFill>
                    <a:srgbClr val="FFFFFF"/>
                  </a:solidFill>
                  <a:prstDash val="solid"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HERZLICH </a:t>
            </a:r>
          </a:p>
          <a:p>
            <a:pPr algn="ctr"/>
            <a:r>
              <a:rPr lang="es-ES" sz="12000" dirty="0" smtClean="0">
                <a:ln w="18415" cmpd="sng">
                  <a:solidFill>
                    <a:srgbClr val="FFFFFF"/>
                  </a:solidFill>
                  <a:prstDash val="solid"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WILLKOMMEN</a:t>
            </a:r>
            <a:endParaRPr lang="es-ES" sz="12000" b="0" cap="none" spc="0" dirty="0">
              <a:ln w="18415" cmpd="sng">
                <a:solidFill>
                  <a:srgbClr val="FFFFFF"/>
                </a:solidFill>
                <a:prstDash val="solid"/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622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707233" y="536392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Haupstadt</a:t>
            </a:r>
            <a:r>
              <a:rPr lang="es-ES" dirty="0" smtClean="0"/>
              <a:t>: </a:t>
            </a:r>
            <a:r>
              <a:rPr lang="es-ES" dirty="0" err="1" smtClean="0"/>
              <a:t>Wien</a:t>
            </a:r>
            <a:endParaRPr lang="es-ES" dirty="0"/>
          </a:p>
        </p:txBody>
      </p:sp>
      <p:sp>
        <p:nvSpPr>
          <p:cNvPr id="4" name="AutoShape 2" descr="Resultado de imagen de berl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4932040" y="554859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Wo</a:t>
            </a:r>
            <a:r>
              <a:rPr lang="es-ES" dirty="0" smtClean="0"/>
              <a:t> </a:t>
            </a:r>
            <a:r>
              <a:rPr lang="es-ES" dirty="0" err="1" smtClean="0"/>
              <a:t>ist</a:t>
            </a:r>
            <a:r>
              <a:rPr lang="es-ES" dirty="0" smtClean="0"/>
              <a:t> </a:t>
            </a:r>
            <a:r>
              <a:rPr lang="es-ES" dirty="0" err="1" smtClean="0"/>
              <a:t>Österreich</a:t>
            </a:r>
            <a:r>
              <a:rPr lang="es-ES" dirty="0" smtClean="0"/>
              <a:t>?</a:t>
            </a:r>
            <a:endParaRPr lang="es-ES" dirty="0"/>
          </a:p>
        </p:txBody>
      </p:sp>
      <p:pic>
        <p:nvPicPr>
          <p:cNvPr id="6146" name="Picture 2" descr="Resultado de imagen de VIE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4" y="1998262"/>
            <a:ext cx="3319537" cy="323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sultado de imagen de mapa austria dentro de europ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905" y="1960280"/>
            <a:ext cx="4210387" cy="326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827584" y="322203"/>
            <a:ext cx="72008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000" dirty="0" smtClean="0">
                <a:ln w="18415" cmpd="sng">
                  <a:solidFill>
                    <a:srgbClr val="FFFFFF"/>
                  </a:solidFill>
                  <a:prstDash val="solid"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ÖSTERREICH</a:t>
            </a:r>
            <a:endParaRPr lang="es-ES" sz="8000" b="0" cap="none" spc="0" dirty="0">
              <a:ln w="18415" cmpd="sng">
                <a:solidFill>
                  <a:srgbClr val="FFFFFF"/>
                </a:solidFill>
                <a:prstDash val="solid"/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19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168219" y="116632"/>
            <a:ext cx="492154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8000" dirty="0">
                <a:ln w="18415" cmpd="sng">
                  <a:solidFill>
                    <a:srgbClr val="FFFFFF"/>
                  </a:solidFill>
                  <a:prstDash val="solid"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Das</a:t>
            </a:r>
            <a:r>
              <a:rPr lang="es-ES" sz="6000" dirty="0" smtClean="0">
                <a:ln w="18415" cmpd="sng">
                  <a:solidFill>
                    <a:srgbClr val="FFFFFF"/>
                  </a:solidFill>
                  <a:prstDash val="solid"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8000" dirty="0" err="1">
                <a:ln w="18415" cmpd="sng">
                  <a:solidFill>
                    <a:srgbClr val="FFFFFF"/>
                  </a:solidFill>
                  <a:prstDash val="solid"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Essen</a:t>
            </a:r>
            <a:endParaRPr lang="es-ES" sz="8000" dirty="0">
              <a:ln w="18415" cmpd="sng">
                <a:solidFill>
                  <a:srgbClr val="FFFFFF"/>
                </a:solidFill>
                <a:prstDash val="solid"/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676871" y="628747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Sachertorte</a:t>
            </a:r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1517334" y="3538101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Wiener </a:t>
            </a:r>
            <a:r>
              <a:rPr lang="es-ES" dirty="0" err="1" smtClean="0"/>
              <a:t>Schnitzel</a:t>
            </a:r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6004688" y="3517038"/>
            <a:ext cx="1815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Marillenknödel</a:t>
            </a:r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5945235" y="6107114"/>
            <a:ext cx="193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Apfelstrudel</a:t>
            </a:r>
            <a:endParaRPr lang="es-ES" dirty="0"/>
          </a:p>
        </p:txBody>
      </p:sp>
      <p:pic>
        <p:nvPicPr>
          <p:cNvPr id="11266" name="Picture 2" descr="https://upload.wikimedia.org/wikipedia/commons/thumb/5/56/Original_sacher_torte.jpg/250px-Original_sacher_tor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84" y="4312103"/>
            <a:ext cx="4201775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Resultado de imagen de wiener schnitze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54025"/>
            <a:ext cx="4161185" cy="172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7" descr="Resultado de imagen de marillenknöde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AutoShape 9" descr="Resultado de imagen de marillenknödel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43585"/>
            <a:ext cx="3388423" cy="17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312104"/>
            <a:ext cx="3672408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551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411760" y="2276872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endParaRPr lang="es-ES" dirty="0"/>
          </a:p>
        </p:txBody>
      </p:sp>
      <p:sp>
        <p:nvSpPr>
          <p:cNvPr id="3" name="2 Rectángulo"/>
          <p:cNvSpPr/>
          <p:nvPr/>
        </p:nvSpPr>
        <p:spPr>
          <a:xfrm>
            <a:off x="2845596" y="260648"/>
            <a:ext cx="323678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8800" dirty="0">
                <a:ln w="18415" cmpd="sng">
                  <a:solidFill>
                    <a:srgbClr val="FFFFFF"/>
                  </a:solidFill>
                  <a:prstDash val="solid"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Sport</a:t>
            </a:r>
            <a:endParaRPr lang="es-ES" sz="8800" dirty="0">
              <a:ln w="18415" cmpd="sng">
                <a:solidFill>
                  <a:srgbClr val="FFFFFF"/>
                </a:solidFill>
                <a:prstDash val="solid"/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923928" y="589681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Skifahren</a:t>
            </a:r>
            <a:endParaRPr lang="es-ES" dirty="0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09522"/>
            <a:ext cx="7128792" cy="351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278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835696" y="2132856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endParaRPr lang="es-ES" dirty="0"/>
          </a:p>
        </p:txBody>
      </p:sp>
      <p:sp>
        <p:nvSpPr>
          <p:cNvPr id="3" name="2 Rectángulo"/>
          <p:cNvSpPr/>
          <p:nvPr/>
        </p:nvSpPr>
        <p:spPr>
          <a:xfrm>
            <a:off x="-30584" y="302363"/>
            <a:ext cx="930415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8000" dirty="0" err="1">
                <a:ln w="18415" cmpd="sng">
                  <a:solidFill>
                    <a:srgbClr val="FFFFFF"/>
                  </a:solidFill>
                  <a:prstDash val="solid"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Sehenwürdigkeiten</a:t>
            </a:r>
            <a:endParaRPr lang="es-ES" sz="8000" dirty="0">
              <a:ln w="18415" cmpd="sng">
                <a:solidFill>
                  <a:srgbClr val="FFFFFF"/>
                </a:solidFill>
                <a:prstDash val="solid"/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343050" y="410642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Schönbrunn</a:t>
            </a:r>
            <a:r>
              <a:rPr lang="es-ES" dirty="0" smtClean="0"/>
              <a:t> (</a:t>
            </a:r>
            <a:r>
              <a:rPr lang="es-ES" dirty="0" err="1" smtClean="0"/>
              <a:t>Wien</a:t>
            </a:r>
            <a:r>
              <a:rPr lang="es-ES" dirty="0" smtClean="0"/>
              <a:t>)</a:t>
            </a:r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6111371" y="4106424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Schloss</a:t>
            </a:r>
            <a:r>
              <a:rPr lang="es-ES" dirty="0" smtClean="0"/>
              <a:t> </a:t>
            </a:r>
            <a:r>
              <a:rPr lang="es-ES" dirty="0" err="1" smtClean="0"/>
              <a:t>Mirabell</a:t>
            </a:r>
            <a:endParaRPr lang="es-ES" dirty="0" smtClean="0"/>
          </a:p>
          <a:p>
            <a:pPr algn="ctr"/>
            <a:r>
              <a:rPr lang="es-ES" dirty="0" smtClean="0"/>
              <a:t>(</a:t>
            </a:r>
            <a:r>
              <a:rPr lang="es-ES" dirty="0" err="1" smtClean="0"/>
              <a:t>Salzburg</a:t>
            </a:r>
            <a:r>
              <a:rPr lang="es-ES" dirty="0" smtClean="0"/>
              <a:t>)</a:t>
            </a:r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6418165" y="5661248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Stephansdom</a:t>
            </a:r>
            <a:endParaRPr lang="es-ES" dirty="0" smtClean="0"/>
          </a:p>
          <a:p>
            <a:pPr algn="ctr"/>
            <a:r>
              <a:rPr lang="es-ES" dirty="0" smtClean="0"/>
              <a:t>(</a:t>
            </a:r>
            <a:r>
              <a:rPr lang="es-ES" dirty="0" err="1" smtClean="0"/>
              <a:t>Wien</a:t>
            </a:r>
            <a:r>
              <a:rPr lang="es-ES" dirty="0" smtClean="0"/>
              <a:t>)</a:t>
            </a:r>
            <a:endParaRPr lang="es-ES" dirty="0"/>
          </a:p>
        </p:txBody>
      </p:sp>
      <p:pic>
        <p:nvPicPr>
          <p:cNvPr id="9218" name="Picture 2" descr="Resultado de imagen de schönbrunn pala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32539"/>
            <a:ext cx="3906817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32539"/>
            <a:ext cx="3456384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Stephansd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389" y="4894721"/>
            <a:ext cx="4149928" cy="17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54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83568" y="116632"/>
            <a:ext cx="8002512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8000" dirty="0" err="1">
                <a:ln w="18415" cmpd="sng">
                  <a:solidFill>
                    <a:srgbClr val="FFFFFF"/>
                  </a:solidFill>
                  <a:prstDash val="solid"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Kennst</a:t>
            </a:r>
            <a:r>
              <a:rPr lang="es-ES" sz="8000" dirty="0" smtClean="0">
                <a:ln w="18415" cmpd="sng">
                  <a:solidFill>
                    <a:srgbClr val="FFFFFF"/>
                  </a:solidFill>
                  <a:prstDash val="solid"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8000" dirty="0">
                <a:ln w="18415" cmpd="sng">
                  <a:solidFill>
                    <a:srgbClr val="FFFFFF"/>
                  </a:solidFill>
                  <a:prstDash val="solid"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du diese </a:t>
            </a:r>
          </a:p>
          <a:p>
            <a:pPr algn="ctr"/>
            <a:r>
              <a:rPr lang="es-ES" sz="8000" dirty="0" err="1">
                <a:ln w="18415" cmpd="sng">
                  <a:solidFill>
                    <a:srgbClr val="FFFFFF"/>
                  </a:solidFill>
                  <a:prstDash val="solid"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Leute</a:t>
            </a:r>
            <a:r>
              <a:rPr lang="es-ES" sz="8000" dirty="0">
                <a:ln w="18415" cmpd="sng">
                  <a:solidFill>
                    <a:srgbClr val="FFFFFF"/>
                  </a:solidFill>
                  <a:prstDash val="solid"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?</a:t>
            </a:r>
            <a:endParaRPr lang="es-ES" sz="8000" dirty="0">
              <a:ln w="18415" cmpd="sng">
                <a:solidFill>
                  <a:srgbClr val="FFFFFF"/>
                </a:solidFill>
                <a:prstDash val="solid"/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933326" y="5877271"/>
            <a:ext cx="1296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Wolfgang</a:t>
            </a:r>
          </a:p>
          <a:p>
            <a:pPr algn="ctr"/>
            <a:r>
              <a:rPr lang="es-ES" dirty="0" smtClean="0"/>
              <a:t>Amadeus</a:t>
            </a:r>
          </a:p>
          <a:p>
            <a:pPr algn="ctr"/>
            <a:r>
              <a:rPr lang="es-ES" dirty="0" smtClean="0"/>
              <a:t>Mozart</a:t>
            </a:r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3822997" y="5877271"/>
            <a:ext cx="1723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Franz</a:t>
            </a:r>
          </a:p>
          <a:p>
            <a:pPr algn="ctr"/>
            <a:r>
              <a:rPr lang="es-ES" dirty="0" smtClean="0"/>
              <a:t>Schubert</a:t>
            </a:r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6588224" y="5877271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Gustav </a:t>
            </a:r>
          </a:p>
          <a:p>
            <a:pPr algn="ctr"/>
            <a:r>
              <a:rPr lang="es-ES" dirty="0" err="1" smtClean="0"/>
              <a:t>Klimt</a:t>
            </a:r>
            <a:endParaRPr lang="es-ES" dirty="0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543175"/>
            <a:ext cx="2736304" cy="311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2520280" cy="388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772816"/>
            <a:ext cx="2304255" cy="2344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112166"/>
            <a:ext cx="2304255" cy="160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641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229290" y="19650"/>
            <a:ext cx="291618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8000" dirty="0" err="1">
                <a:ln w="18415" cmpd="sng">
                  <a:solidFill>
                    <a:srgbClr val="FFFFFF"/>
                  </a:solidFill>
                  <a:prstDash val="solid"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Feste</a:t>
            </a:r>
            <a:endParaRPr lang="es-ES" sz="8000" dirty="0">
              <a:ln w="18415" cmpd="sng">
                <a:solidFill>
                  <a:srgbClr val="FFFFFF"/>
                </a:solidFill>
                <a:prstDash val="solid"/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3384376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406485"/>
            <a:ext cx="3384376" cy="382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6099838" y="5301075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Weihnachten</a:t>
            </a:r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3684620" y="6062883"/>
            <a:ext cx="2005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Neuesjahrkonzert</a:t>
            </a:r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3679268" y="2150351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Ostern</a:t>
            </a:r>
            <a:endParaRPr lang="es-ES" dirty="0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1088"/>
            <a:ext cx="3384376" cy="23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170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707233" y="536392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Haupstadt</a:t>
            </a:r>
            <a:r>
              <a:rPr lang="es-ES" dirty="0" smtClean="0"/>
              <a:t>: </a:t>
            </a:r>
            <a:r>
              <a:rPr lang="es-ES" dirty="0" smtClean="0"/>
              <a:t>Bern</a:t>
            </a:r>
            <a:endParaRPr lang="es-ES" dirty="0"/>
          </a:p>
        </p:txBody>
      </p:sp>
      <p:sp>
        <p:nvSpPr>
          <p:cNvPr id="4" name="AutoShape 2" descr="Resultado de imagen de berl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4932040" y="554859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Wo</a:t>
            </a:r>
            <a:r>
              <a:rPr lang="es-ES" dirty="0" smtClean="0"/>
              <a:t> </a:t>
            </a:r>
            <a:r>
              <a:rPr lang="es-ES" dirty="0" err="1" smtClean="0"/>
              <a:t>ist</a:t>
            </a:r>
            <a:r>
              <a:rPr lang="es-ES" dirty="0" smtClean="0"/>
              <a:t> </a:t>
            </a:r>
            <a:r>
              <a:rPr lang="es-ES" dirty="0" smtClean="0"/>
              <a:t>die </a:t>
            </a:r>
            <a:r>
              <a:rPr lang="es-ES" dirty="0" err="1" smtClean="0"/>
              <a:t>Schweiz</a:t>
            </a:r>
            <a:r>
              <a:rPr lang="es-ES" dirty="0" smtClean="0"/>
              <a:t>?</a:t>
            </a:r>
            <a:endParaRPr lang="es-E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39676"/>
            <a:ext cx="4056385" cy="328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Resultado de imagen de suiza en europ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32927"/>
            <a:ext cx="3772670" cy="328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23992" y="260648"/>
            <a:ext cx="883602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DIE</a:t>
            </a:r>
            <a:r>
              <a:rPr lang="es-E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s-ES" sz="8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SCHWEIZ</a:t>
            </a:r>
            <a:endParaRPr lang="es-ES" sz="8800" b="0" cap="none" spc="0" dirty="0">
              <a:ln w="18415" cmpd="sng">
                <a:solidFill>
                  <a:srgbClr val="FFFFFF"/>
                </a:solidFill>
                <a:prstDash val="solid"/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4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943798" y="116632"/>
            <a:ext cx="537038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8800" dirty="0">
                <a:ln w="18415" cmpd="sng">
                  <a:solidFill>
                    <a:srgbClr val="FFFFFF"/>
                  </a:solidFill>
                  <a:prstDash val="solid"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Das</a:t>
            </a:r>
            <a:r>
              <a:rPr lang="es-ES" sz="6000" dirty="0" smtClean="0">
                <a:ln w="18415" cmpd="sng">
                  <a:solidFill>
                    <a:srgbClr val="FFFFFF"/>
                  </a:solidFill>
                  <a:prstDash val="solid"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8800" dirty="0" err="1">
                <a:ln w="18415" cmpd="sng">
                  <a:solidFill>
                    <a:srgbClr val="FFFFFF"/>
                  </a:solidFill>
                  <a:prstDash val="solid"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Essen</a:t>
            </a:r>
            <a:endParaRPr lang="es-ES" sz="8800" dirty="0">
              <a:ln w="18415" cmpd="sng">
                <a:solidFill>
                  <a:srgbClr val="FFFFFF"/>
                </a:solidFill>
                <a:prstDash val="solid"/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316197" y="429143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Berner</a:t>
            </a:r>
            <a:r>
              <a:rPr lang="es-ES" dirty="0" smtClean="0"/>
              <a:t> Platte</a:t>
            </a:r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26260" y="573325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Schokolade</a:t>
            </a:r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5684852" y="4291436"/>
            <a:ext cx="2383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Apenzeller</a:t>
            </a:r>
            <a:r>
              <a:rPr lang="es-ES" dirty="0" smtClean="0"/>
              <a:t> </a:t>
            </a:r>
            <a:r>
              <a:rPr lang="es-ES" dirty="0" err="1" smtClean="0"/>
              <a:t>Biberli</a:t>
            </a:r>
            <a:endParaRPr lang="es-ES" dirty="0"/>
          </a:p>
        </p:txBody>
      </p:sp>
      <p:sp>
        <p:nvSpPr>
          <p:cNvPr id="8" name="AutoShape 4" descr="Resultado de imagen de wiener schnitze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9" name="AutoShape 7" descr="Resultado de imagen de marillenknöde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AutoShape 9" descr="Resultado de imagen de marillenknödel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" name="AutoShape 2" descr="Resultado de imagen de chocolate suizo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942681"/>
            <a:ext cx="5776935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494" y="1412776"/>
            <a:ext cx="3510954" cy="2701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548546"/>
            <a:ext cx="3527177" cy="256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878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411760" y="2276872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endParaRPr lang="es-ES" dirty="0"/>
          </a:p>
        </p:txBody>
      </p:sp>
      <p:sp>
        <p:nvSpPr>
          <p:cNvPr id="3" name="2 Rectángulo"/>
          <p:cNvSpPr/>
          <p:nvPr/>
        </p:nvSpPr>
        <p:spPr>
          <a:xfrm>
            <a:off x="2771800" y="289284"/>
            <a:ext cx="323678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8800" dirty="0">
                <a:ln w="18415" cmpd="sng">
                  <a:solidFill>
                    <a:srgbClr val="FFFFFF"/>
                  </a:solidFill>
                  <a:prstDash val="solid"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Sport</a:t>
            </a:r>
            <a:endParaRPr lang="es-ES" sz="8800" dirty="0">
              <a:ln w="18415" cmpd="sng">
                <a:solidFill>
                  <a:srgbClr val="FFFFFF"/>
                </a:solidFill>
                <a:prstDash val="solid"/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259632" y="608147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Roger Federer</a:t>
            </a:r>
            <a:endParaRPr lang="es-ES" dirty="0"/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64" y="2132856"/>
            <a:ext cx="3168352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132856"/>
            <a:ext cx="3131418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5796136" y="6081478"/>
            <a:ext cx="2566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Martina Hingis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1743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835696" y="2132856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endParaRPr lang="es-ES" dirty="0"/>
          </a:p>
        </p:txBody>
      </p:sp>
      <p:sp>
        <p:nvSpPr>
          <p:cNvPr id="3" name="2 Rectángulo"/>
          <p:cNvSpPr/>
          <p:nvPr/>
        </p:nvSpPr>
        <p:spPr>
          <a:xfrm>
            <a:off x="-30584" y="302363"/>
            <a:ext cx="930415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8000" dirty="0" err="1">
                <a:ln w="18415" cmpd="sng">
                  <a:solidFill>
                    <a:srgbClr val="FFFFFF"/>
                  </a:solidFill>
                  <a:prstDash val="solid"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Sehenwürdigkeiten</a:t>
            </a:r>
            <a:endParaRPr lang="es-ES" sz="8000" dirty="0">
              <a:ln w="18415" cmpd="sng">
                <a:solidFill>
                  <a:srgbClr val="FFFFFF"/>
                </a:solidFill>
                <a:prstDash val="solid"/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343050" y="410642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Der </a:t>
            </a:r>
            <a:r>
              <a:rPr lang="es-ES" dirty="0" err="1" smtClean="0"/>
              <a:t>Löwendenkmal</a:t>
            </a:r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6111371" y="410642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Kindlifreeser</a:t>
            </a:r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6418165" y="5661248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Wilhelm </a:t>
            </a:r>
            <a:r>
              <a:rPr lang="es-ES" dirty="0" err="1" smtClean="0"/>
              <a:t>Tell</a:t>
            </a:r>
            <a:endParaRPr lang="es-ES" dirty="0" smtClean="0"/>
          </a:p>
          <a:p>
            <a:pPr algn="ctr"/>
            <a:r>
              <a:rPr lang="es-ES" dirty="0" err="1" smtClean="0"/>
              <a:t>Monument</a:t>
            </a:r>
            <a:endParaRPr lang="es-ES" dirty="0"/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85" y="1632539"/>
            <a:ext cx="3382562" cy="2458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73912"/>
            <a:ext cx="3960862" cy="2517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168" y="4497621"/>
            <a:ext cx="2895203" cy="2270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611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 rot="21184643">
            <a:off x="333471" y="993851"/>
            <a:ext cx="82707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Wo</a:t>
            </a:r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ist</a:t>
            </a:r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Deutsch</a:t>
            </a:r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gesprochen</a:t>
            </a:r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AutoShape 2" descr="Resultado de imagen de pregun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996952"/>
            <a:ext cx="3625710" cy="3447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965737"/>
            <a:ext cx="3528392" cy="2800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206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83568" y="116632"/>
            <a:ext cx="8002512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8000" dirty="0" err="1">
                <a:ln w="18415" cmpd="sng">
                  <a:solidFill>
                    <a:srgbClr val="FFFFFF"/>
                  </a:solidFill>
                  <a:prstDash val="solid"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Kennst</a:t>
            </a:r>
            <a:r>
              <a:rPr lang="es-ES" sz="8000" dirty="0" smtClean="0">
                <a:ln w="18415" cmpd="sng">
                  <a:solidFill>
                    <a:srgbClr val="FFFFFF"/>
                  </a:solidFill>
                  <a:prstDash val="solid"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8000" dirty="0">
                <a:ln w="18415" cmpd="sng">
                  <a:solidFill>
                    <a:srgbClr val="FFFFFF"/>
                  </a:solidFill>
                  <a:prstDash val="solid"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du diese </a:t>
            </a:r>
          </a:p>
          <a:p>
            <a:pPr algn="ctr"/>
            <a:r>
              <a:rPr lang="es-ES" sz="8000" dirty="0" err="1">
                <a:ln w="18415" cmpd="sng">
                  <a:solidFill>
                    <a:srgbClr val="FFFFFF"/>
                  </a:solidFill>
                  <a:prstDash val="solid"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Leute</a:t>
            </a:r>
            <a:r>
              <a:rPr lang="es-ES" sz="8000" dirty="0">
                <a:ln w="18415" cmpd="sng">
                  <a:solidFill>
                    <a:srgbClr val="FFFFFF"/>
                  </a:solidFill>
                  <a:prstDash val="solid"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?</a:t>
            </a:r>
            <a:endParaRPr lang="es-ES" sz="8000" dirty="0">
              <a:ln w="18415" cmpd="sng">
                <a:solidFill>
                  <a:srgbClr val="FFFFFF"/>
                </a:solidFill>
                <a:prstDash val="solid"/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933326" y="5877271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Roger </a:t>
            </a:r>
          </a:p>
          <a:p>
            <a:pPr algn="ctr"/>
            <a:r>
              <a:rPr lang="es-ES" dirty="0" smtClean="0"/>
              <a:t>Federer</a:t>
            </a:r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3822997" y="5877271"/>
            <a:ext cx="1723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Paul </a:t>
            </a:r>
            <a:r>
              <a:rPr lang="es-ES" dirty="0" err="1" smtClean="0"/>
              <a:t>Klee</a:t>
            </a:r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6588224" y="5877271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Martina</a:t>
            </a:r>
          </a:p>
          <a:p>
            <a:pPr algn="ctr"/>
            <a:r>
              <a:rPr lang="es-ES" dirty="0" smtClean="0"/>
              <a:t>Hingis</a:t>
            </a: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9"/>
            <a:ext cx="2232248" cy="360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060849"/>
            <a:ext cx="2010916" cy="3609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603748"/>
            <a:ext cx="3024336" cy="1833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00" y="4437112"/>
            <a:ext cx="3024684" cy="143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581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229290" y="19650"/>
            <a:ext cx="291618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8000" dirty="0" err="1">
                <a:ln w="18415" cmpd="sng">
                  <a:solidFill>
                    <a:srgbClr val="FFFFFF"/>
                  </a:solidFill>
                  <a:prstDash val="solid"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Feste</a:t>
            </a:r>
            <a:endParaRPr lang="es-ES" sz="8000" dirty="0">
              <a:ln w="18415" cmpd="sng">
                <a:solidFill>
                  <a:srgbClr val="FFFFFF"/>
                </a:solidFill>
                <a:prstDash val="solid"/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3384376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406485"/>
            <a:ext cx="3384376" cy="382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6099838" y="5301075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Weihnachten</a:t>
            </a:r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3684620" y="6062883"/>
            <a:ext cx="2005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Sechsenläuten</a:t>
            </a:r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3679268" y="2150351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Ostern</a:t>
            </a:r>
            <a:endParaRPr lang="es-ES" dirty="0"/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84945"/>
            <a:ext cx="3384376" cy="223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52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3240360" cy="3147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348" y="620688"/>
            <a:ext cx="3898404" cy="2038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158371"/>
            <a:ext cx="3600400" cy="2549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444081" y="378904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Deutschland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6274552" y="285293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Österreich</a:t>
            </a:r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2519772" y="577141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Die </a:t>
            </a:r>
            <a:r>
              <a:rPr lang="es-ES" dirty="0" err="1" smtClean="0"/>
              <a:t>Schweiz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5918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74806" y="260648"/>
            <a:ext cx="879439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8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DEUTSCHLAND</a:t>
            </a:r>
            <a:endParaRPr lang="es-ES" sz="8800" b="0" cap="none" spc="0" dirty="0">
              <a:ln w="18415" cmpd="sng">
                <a:solidFill>
                  <a:srgbClr val="FFFFFF"/>
                </a:solidFill>
                <a:prstDash val="solid"/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707233" y="536392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Haupstadt</a:t>
            </a:r>
            <a:r>
              <a:rPr lang="es-ES" dirty="0" smtClean="0"/>
              <a:t>: </a:t>
            </a:r>
            <a:r>
              <a:rPr lang="es-ES" dirty="0" err="1" smtClean="0"/>
              <a:t>Berlin</a:t>
            </a:r>
            <a:endParaRPr lang="es-ES" dirty="0"/>
          </a:p>
        </p:txBody>
      </p:sp>
      <p:sp>
        <p:nvSpPr>
          <p:cNvPr id="4" name="AutoShape 2" descr="Resultado de imagen de berl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7" y="1998262"/>
            <a:ext cx="3057158" cy="323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119" y="1998262"/>
            <a:ext cx="4523313" cy="323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4932040" y="554859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Wo</a:t>
            </a:r>
            <a:r>
              <a:rPr lang="es-ES" dirty="0" smtClean="0"/>
              <a:t> </a:t>
            </a:r>
            <a:r>
              <a:rPr lang="es-ES" dirty="0" err="1" smtClean="0"/>
              <a:t>ist</a:t>
            </a:r>
            <a:r>
              <a:rPr lang="es-ES" dirty="0" smtClean="0"/>
              <a:t> </a:t>
            </a:r>
            <a:r>
              <a:rPr lang="es-ES" dirty="0" err="1" smtClean="0"/>
              <a:t>Deutschland</a:t>
            </a:r>
            <a:r>
              <a:rPr lang="es-ES" dirty="0" smtClean="0"/>
              <a:t>?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8674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732475" y="116632"/>
            <a:ext cx="379302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000" dirty="0" smtClean="0">
                <a:ln w="18415" cmpd="sng">
                  <a:solidFill>
                    <a:srgbClr val="FFFFFF"/>
                  </a:solidFill>
                  <a:prstDash val="solid"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Das </a:t>
            </a:r>
            <a:r>
              <a:rPr lang="es-ES" sz="6000" dirty="0" err="1" smtClean="0">
                <a:ln w="18415" cmpd="sng">
                  <a:solidFill>
                    <a:srgbClr val="FFFFFF"/>
                  </a:solidFill>
                  <a:prstDash val="solid"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Essen</a:t>
            </a:r>
            <a:endParaRPr lang="es-ES" sz="6000" b="0" cap="none" spc="0" dirty="0">
              <a:ln w="18415" cmpd="sng">
                <a:solidFill>
                  <a:srgbClr val="FFFFFF"/>
                </a:solidFill>
                <a:prstDash val="solid"/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76" y="1628800"/>
            <a:ext cx="2162573" cy="1708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Resultado de imagen de salchichas aleman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539" y="1601111"/>
            <a:ext cx="3024187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77" y="4201595"/>
            <a:ext cx="3096344" cy="188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696" y="4168803"/>
            <a:ext cx="3756768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Resultado de imagen de cervez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547907"/>
            <a:ext cx="2705100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549718" y="354852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Bretzel</a:t>
            </a:r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3839568" y="332969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Wurst</a:t>
            </a:r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7190149" y="3258461"/>
            <a:ext cx="1815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Bier</a:t>
            </a:r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1547664" y="6099402"/>
            <a:ext cx="193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Sauerkraut</a:t>
            </a:r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6300192" y="6153481"/>
            <a:ext cx="2013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Eisbein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5143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411760" y="2276872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endParaRPr lang="es-ES" dirty="0"/>
          </a:p>
        </p:txBody>
      </p:sp>
      <p:sp>
        <p:nvSpPr>
          <p:cNvPr id="3" name="2 Rectángulo"/>
          <p:cNvSpPr/>
          <p:nvPr/>
        </p:nvSpPr>
        <p:spPr>
          <a:xfrm>
            <a:off x="2411760" y="260648"/>
            <a:ext cx="351731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9600" dirty="0" smtClean="0">
                <a:ln w="18415" cmpd="sng">
                  <a:solidFill>
                    <a:srgbClr val="FFFFFF"/>
                  </a:solidFill>
                  <a:prstDash val="solid"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Sport</a:t>
            </a:r>
            <a:endParaRPr lang="es-ES" sz="9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93" y="1974677"/>
            <a:ext cx="3529575" cy="352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691680" y="572396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Fussball</a:t>
            </a:r>
            <a:endParaRPr lang="es-E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15175"/>
            <a:ext cx="3918989" cy="352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6228184" y="5587455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Schumacher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409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835696" y="2132856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endParaRPr lang="es-ES" dirty="0"/>
          </a:p>
        </p:txBody>
      </p:sp>
      <p:sp>
        <p:nvSpPr>
          <p:cNvPr id="3" name="2 Rectángulo"/>
          <p:cNvSpPr/>
          <p:nvPr/>
        </p:nvSpPr>
        <p:spPr>
          <a:xfrm>
            <a:off x="-30584" y="302363"/>
            <a:ext cx="930415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8000" dirty="0" err="1" smtClean="0">
                <a:ln w="18415" cmpd="sng">
                  <a:solidFill>
                    <a:srgbClr val="FFFFFF"/>
                  </a:solidFill>
                  <a:prstDash val="solid"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Sehenwürdigkeiten</a:t>
            </a:r>
            <a:endParaRPr lang="es-ES" sz="8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34" y="1660713"/>
            <a:ext cx="3598694" cy="2272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60713"/>
            <a:ext cx="3960440" cy="2272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078406" y="4033853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Neuschwanstein</a:t>
            </a:r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6111371" y="410642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Kölner</a:t>
            </a:r>
            <a:r>
              <a:rPr lang="es-ES" dirty="0" smtClean="0"/>
              <a:t> </a:t>
            </a:r>
            <a:r>
              <a:rPr lang="es-ES" dirty="0" err="1" smtClean="0"/>
              <a:t>Dom</a:t>
            </a:r>
            <a:endParaRPr lang="es-E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178" y="4518247"/>
            <a:ext cx="2857500" cy="222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5652120" y="5476619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Brandenburger</a:t>
            </a:r>
            <a:r>
              <a:rPr lang="es-ES" dirty="0" smtClean="0"/>
              <a:t> </a:t>
            </a:r>
            <a:r>
              <a:rPr lang="es-ES" dirty="0" err="1" smtClean="0"/>
              <a:t>Tor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1532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83568" y="116632"/>
            <a:ext cx="8002512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8000" dirty="0" err="1" smtClean="0">
                <a:ln w="18415" cmpd="sng">
                  <a:solidFill>
                    <a:srgbClr val="FFFFFF"/>
                  </a:solidFill>
                  <a:prstDash val="solid"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Kennst</a:t>
            </a:r>
            <a:r>
              <a:rPr lang="es-ES" sz="8000" dirty="0" smtClean="0">
                <a:ln w="18415" cmpd="sng">
                  <a:solidFill>
                    <a:srgbClr val="FFFFFF"/>
                  </a:solidFill>
                  <a:prstDash val="solid"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du diese </a:t>
            </a:r>
          </a:p>
          <a:p>
            <a:pPr algn="ctr"/>
            <a:r>
              <a:rPr lang="es-ES" sz="8000" dirty="0" err="1" smtClean="0">
                <a:ln w="18415" cmpd="sng">
                  <a:solidFill>
                    <a:srgbClr val="FFFFFF"/>
                  </a:solidFill>
                  <a:prstDash val="solid"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Leute</a:t>
            </a:r>
            <a:r>
              <a:rPr lang="es-ES" sz="8000" dirty="0" smtClean="0">
                <a:ln w="18415" cmpd="sng">
                  <a:solidFill>
                    <a:srgbClr val="FFFFFF"/>
                  </a:solidFill>
                  <a:prstDash val="solid"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?</a:t>
            </a:r>
            <a:endParaRPr lang="es-ES" sz="8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2371725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132856"/>
            <a:ext cx="2371725" cy="3528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933326" y="5877271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Albert</a:t>
            </a:r>
          </a:p>
          <a:p>
            <a:pPr algn="ctr"/>
            <a:r>
              <a:rPr lang="es-ES" dirty="0" smtClean="0"/>
              <a:t>Einstein</a:t>
            </a:r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3822997" y="5877271"/>
            <a:ext cx="1723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Grimm</a:t>
            </a:r>
          </a:p>
          <a:p>
            <a:pPr algn="ctr"/>
            <a:r>
              <a:rPr lang="es-ES" dirty="0" err="1" smtClean="0"/>
              <a:t>Brüder</a:t>
            </a:r>
            <a:endParaRPr lang="es-ES" dirty="0" smtClean="0"/>
          </a:p>
        </p:txBody>
      </p:sp>
      <p:sp>
        <p:nvSpPr>
          <p:cNvPr id="7" name="6 CuadroTexto"/>
          <p:cNvSpPr txBox="1"/>
          <p:nvPr/>
        </p:nvSpPr>
        <p:spPr>
          <a:xfrm>
            <a:off x="6588224" y="5877271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Ludwig</a:t>
            </a:r>
          </a:p>
          <a:p>
            <a:pPr algn="ctr"/>
            <a:r>
              <a:rPr lang="es-ES" dirty="0"/>
              <a:t>v</a:t>
            </a:r>
            <a:r>
              <a:rPr lang="es-ES" dirty="0" smtClean="0"/>
              <a:t>an Beethoven</a:t>
            </a:r>
            <a:endParaRPr lang="es-ES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247" y="2671177"/>
            <a:ext cx="2114550" cy="299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870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229290" y="19650"/>
            <a:ext cx="291618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8000" dirty="0" err="1" smtClean="0">
                <a:ln w="18415" cmpd="sng">
                  <a:solidFill>
                    <a:srgbClr val="FFFFFF"/>
                  </a:solidFill>
                  <a:prstDash val="solid"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Feste</a:t>
            </a:r>
            <a:endParaRPr lang="es-ES" sz="80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3384376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406485"/>
            <a:ext cx="3384376" cy="382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81128"/>
            <a:ext cx="3384376" cy="2172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6099838" y="5301075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Weihnachten</a:t>
            </a:r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3684620" y="6062883"/>
            <a:ext cx="2005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Martinstag</a:t>
            </a:r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3679268" y="2150351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Ostern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9336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142</Words>
  <Application>Microsoft Office PowerPoint</Application>
  <PresentationFormat>Presentación en pantalla (4:3)</PresentationFormat>
  <Paragraphs>89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2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Elena</cp:lastModifiedBy>
  <cp:revision>27</cp:revision>
  <dcterms:created xsi:type="dcterms:W3CDTF">2017-09-29T10:39:24Z</dcterms:created>
  <dcterms:modified xsi:type="dcterms:W3CDTF">2017-09-29T19:33:34Z</dcterms:modified>
</cp:coreProperties>
</file>