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37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6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8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1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5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6/14/2023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6/14/2023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1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6/14/2023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0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6/14/2023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9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6/14/2023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81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6/14/2023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8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71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14" r:id="rId8"/>
    <p:sldLayoutId id="2147483715" r:id="rId9"/>
    <p:sldLayoutId id="2147483716" r:id="rId10"/>
    <p:sldLayoutId id="214748372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10E06F9-9F12-4D1B-92C0-4B30818D0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A29CF3-8B8B-4DDF-A19B-72E0059DD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0C1611B-DDF6-8375-B5E5-F88225AD1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440" y="127000"/>
            <a:ext cx="8157245" cy="12192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500" dirty="0"/>
              <a:t>INSTRUCCIONES DE TU ESPACIO DE ACTIVIDADES CON RÍTMOS DISTINTOS DE ACTIVIDADES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295D3E-9389-A4D4-0E2A-411981BB7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91065" y="6045335"/>
            <a:ext cx="2247903" cy="7232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1500" dirty="0"/>
              <a:t>Ana González Vázquez </a:t>
            </a:r>
          </a:p>
          <a:p>
            <a:pPr algn="l"/>
            <a:r>
              <a:rPr lang="en-US" sz="1500" dirty="0"/>
              <a:t>3º </a:t>
            </a:r>
            <a:r>
              <a:rPr lang="en-US" sz="1500" dirty="0" err="1"/>
              <a:t>Infantil</a:t>
            </a:r>
            <a:endParaRPr lang="en-US" sz="15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C96D671-CB09-4A40-87DE-E5042068B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8167025" y="76200"/>
            <a:ext cx="3997615" cy="6816079"/>
            <a:chOff x="8059620" y="41922"/>
            <a:chExt cx="3997615" cy="6816077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21A0628A-CD3B-450E-BF5A-04678A41E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818" b="17291"/>
            <a:stretch/>
          </p:blipFill>
          <p:spPr>
            <a:xfrm flipH="1">
              <a:off x="8059620" y="1345934"/>
              <a:ext cx="3997615" cy="5512065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E96386AA-8B39-4EAE-8E84-F62C12CCE9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690"/>
            <a:stretch/>
          </p:blipFill>
          <p:spPr>
            <a:xfrm>
              <a:off x="8915400" y="41922"/>
              <a:ext cx="3141835" cy="6816077"/>
            </a:xfrm>
            <a:prstGeom prst="rect">
              <a:avLst/>
            </a:prstGeom>
          </p:spPr>
        </p:pic>
      </p:grpSp>
      <p:pic>
        <p:nvPicPr>
          <p:cNvPr id="5" name="Imagen 4" descr="Niño juega con un modelo del sistema solar">
            <a:extLst>
              <a:ext uri="{FF2B5EF4-FFF2-40B4-BE49-F238E27FC236}">
                <a16:creationId xmlns:a16="http://schemas.microsoft.com/office/drawing/2014/main" id="{A892B169-5354-6312-F5F5-5909A744DB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250"/>
          <a:stretch/>
        </p:blipFill>
        <p:spPr>
          <a:xfrm>
            <a:off x="6671775" y="891938"/>
            <a:ext cx="5046291" cy="5046291"/>
          </a:xfrm>
          <a:custGeom>
            <a:avLst/>
            <a:gdLst/>
            <a:ahLst/>
            <a:cxnLst/>
            <a:rect l="l" t="t" r="r" b="b"/>
            <a:pathLst>
              <a:path w="4800600" h="4800600">
                <a:moveTo>
                  <a:pt x="2400300" y="0"/>
                </a:moveTo>
                <a:cubicBezTo>
                  <a:pt x="3725949" y="0"/>
                  <a:pt x="4800600" y="1074651"/>
                  <a:pt x="4800600" y="2400300"/>
                </a:cubicBezTo>
                <a:cubicBezTo>
                  <a:pt x="4800600" y="3725949"/>
                  <a:pt x="3725949" y="4800600"/>
                  <a:pt x="2400300" y="4800600"/>
                </a:cubicBezTo>
                <a:cubicBezTo>
                  <a:pt x="1074651" y="4800600"/>
                  <a:pt x="0" y="3725949"/>
                  <a:pt x="0" y="2400300"/>
                </a:cubicBezTo>
                <a:cubicBezTo>
                  <a:pt x="0" y="1074651"/>
                  <a:pt x="1074651" y="0"/>
                  <a:pt x="2400300" y="0"/>
                </a:cubicBez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2B24AEF-7D02-7AAF-1A0A-D8A613B15166}"/>
              </a:ext>
            </a:extLst>
          </p:cNvPr>
          <p:cNvSpPr txBox="1"/>
          <p:nvPr/>
        </p:nvSpPr>
        <p:spPr>
          <a:xfrm>
            <a:off x="599208" y="2111138"/>
            <a:ext cx="6108697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 dirty="0"/>
              <a:t>1. </a:t>
            </a:r>
            <a:r>
              <a:rPr lang="es-ES" dirty="0"/>
              <a:t>DEBES COMPRENDER LA TEREA Y PRESTAR</a:t>
            </a:r>
          </a:p>
          <a:p>
            <a:pPr>
              <a:spcAft>
                <a:spcPts val="600"/>
              </a:spcAft>
            </a:pPr>
            <a:r>
              <a:rPr lang="es-ES" dirty="0"/>
              <a:t>ATENCIÓN AL REALIZARLA PARA HACERLA</a:t>
            </a:r>
          </a:p>
          <a:p>
            <a:pPr>
              <a:spcAft>
                <a:spcPts val="600"/>
              </a:spcAft>
            </a:pPr>
            <a:r>
              <a:rPr lang="es-ES" dirty="0"/>
              <a:t>CORRECTAMENTE</a:t>
            </a:r>
          </a:p>
          <a:p>
            <a:pPr>
              <a:spcAft>
                <a:spcPts val="600"/>
              </a:spcAft>
            </a:pPr>
            <a:endParaRPr lang="es-ES" dirty="0"/>
          </a:p>
          <a:p>
            <a:pPr>
              <a:spcAft>
                <a:spcPts val="600"/>
              </a:spcAft>
            </a:pPr>
            <a:r>
              <a:rPr lang="es-ES" b="1" dirty="0"/>
              <a:t>2. </a:t>
            </a:r>
            <a:r>
              <a:rPr lang="es-ES" dirty="0"/>
              <a:t>ES OBLIGATORIO LLEGAR HASTA LA TAREA 4 .</a:t>
            </a:r>
          </a:p>
          <a:p>
            <a:pPr>
              <a:spcAft>
                <a:spcPts val="600"/>
              </a:spcAft>
            </a:pPr>
            <a:r>
              <a:rPr lang="es-ES" dirty="0"/>
              <a:t>SI LA REALIZAS SIN DIFICULTAD, VE A LA TAREA</a:t>
            </a:r>
          </a:p>
          <a:p>
            <a:pPr>
              <a:spcAft>
                <a:spcPts val="600"/>
              </a:spcAft>
            </a:pPr>
            <a:r>
              <a:rPr lang="es-ES" dirty="0"/>
              <a:t>SIGUIENTE. SI TIENES DUDAS, VE A REPOSTAR,</a:t>
            </a:r>
          </a:p>
          <a:p>
            <a:pPr>
              <a:spcAft>
                <a:spcPts val="600"/>
              </a:spcAft>
            </a:pPr>
            <a:r>
              <a:rPr lang="es-ES" dirty="0"/>
              <a:t>CUANDO TERMINES, VULEVE A REALIZAR LA</a:t>
            </a:r>
          </a:p>
          <a:p>
            <a:pPr>
              <a:spcAft>
                <a:spcPts val="600"/>
              </a:spcAft>
            </a:pPr>
            <a:r>
              <a:rPr lang="es-ES" dirty="0"/>
              <a:t>TAREA 4.</a:t>
            </a:r>
          </a:p>
          <a:p>
            <a:pPr>
              <a:spcAft>
                <a:spcPts val="600"/>
              </a:spcAft>
            </a:pPr>
            <a:endParaRPr lang="es-ES" dirty="0"/>
          </a:p>
          <a:p>
            <a:pPr>
              <a:spcAft>
                <a:spcPts val="600"/>
              </a:spcAft>
            </a:pPr>
            <a:r>
              <a:rPr lang="es-ES" b="1" dirty="0"/>
              <a:t>3. </a:t>
            </a:r>
            <a:r>
              <a:rPr lang="es-ES" dirty="0"/>
              <a:t>INTENTA DISFRUTAR LAS ACTIVIDADES, NO ES</a:t>
            </a:r>
          </a:p>
          <a:p>
            <a:pPr>
              <a:spcAft>
                <a:spcPts val="600"/>
              </a:spcAft>
            </a:pPr>
            <a:r>
              <a:rPr lang="es-ES" dirty="0"/>
              <a:t>UNA CARRERA, ¡DISFRUTA DEL VIAJE!</a:t>
            </a:r>
          </a:p>
        </p:txBody>
      </p:sp>
      <p:pic>
        <p:nvPicPr>
          <p:cNvPr id="8" name="Gráfico 7" descr="Cohete con relleno sólido">
            <a:extLst>
              <a:ext uri="{FF2B5EF4-FFF2-40B4-BE49-F238E27FC236}">
                <a16:creationId xmlns:a16="http://schemas.microsoft.com/office/drawing/2014/main" id="{C13D2450-C481-B630-6D94-75B40B97DA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360" y="1803400"/>
            <a:ext cx="716280" cy="716280"/>
          </a:xfrm>
          <a:prstGeom prst="rect">
            <a:avLst/>
          </a:prstGeom>
        </p:spPr>
      </p:pic>
      <p:pic>
        <p:nvPicPr>
          <p:cNvPr id="9" name="Gráfico 8" descr="Cohete con relleno sólido">
            <a:extLst>
              <a:ext uri="{FF2B5EF4-FFF2-40B4-BE49-F238E27FC236}">
                <a16:creationId xmlns:a16="http://schemas.microsoft.com/office/drawing/2014/main" id="{E5C6964A-5B3A-1BF0-C3DB-66C61796F5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360" y="3284074"/>
            <a:ext cx="716280" cy="716280"/>
          </a:xfrm>
          <a:prstGeom prst="rect">
            <a:avLst/>
          </a:prstGeom>
        </p:spPr>
      </p:pic>
      <p:pic>
        <p:nvPicPr>
          <p:cNvPr id="10" name="Gráfico 9" descr="Cohete con relleno sólido">
            <a:extLst>
              <a:ext uri="{FF2B5EF4-FFF2-40B4-BE49-F238E27FC236}">
                <a16:creationId xmlns:a16="http://schemas.microsoft.com/office/drawing/2014/main" id="{107EC24A-6EF5-6823-0EFD-6A8B91F2F8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360" y="5375554"/>
            <a:ext cx="716280" cy="716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633170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87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AvenirNext LT Pro Medium</vt:lpstr>
      <vt:lpstr>Sabon Next LT</vt:lpstr>
      <vt:lpstr>DappledVTI</vt:lpstr>
      <vt:lpstr>INSTRUCCIONES DE TU ESPACIO DE ACTIVIDADES CON RÍTMOS DISTINTOS DE ACTIVIDADES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DE TU ESPACIO DE ACTIVIDADES CON RÍTMOS DISTINTOS DE ACTIVIDADES</dc:title>
  <dc:creator>Lucía Muñoz González</dc:creator>
  <cp:lastModifiedBy>Lucía Muñoz González</cp:lastModifiedBy>
  <cp:revision>1</cp:revision>
  <dcterms:created xsi:type="dcterms:W3CDTF">2023-06-14T18:16:12Z</dcterms:created>
  <dcterms:modified xsi:type="dcterms:W3CDTF">2023-06-14T18:22:33Z</dcterms:modified>
</cp:coreProperties>
</file>