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6289" l="44600" r="13670" t="10267"/>
          <a:stretch/>
        </p:blipFill>
        <p:spPr>
          <a:xfrm>
            <a:off x="4730175" y="-125"/>
            <a:ext cx="4413824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311700" y="445025"/>
            <a:ext cx="4260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311700" y="1152475"/>
            <a:ext cx="3999900" cy="29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s" sz="2600"/>
              <a:t>INSTRUCCIONES PARA REALIZAR LAS ACTIVIDADES CON DISTINTOS TIPOS DE APRENDIZAJE</a:t>
            </a:r>
            <a:endParaRPr b="1" sz="2600"/>
          </a:p>
        </p:txBody>
      </p:sp>
      <p:sp>
        <p:nvSpPr>
          <p:cNvPr id="57" name="Google Shape;57;p13"/>
          <p:cNvSpPr txBox="1"/>
          <p:nvPr/>
        </p:nvSpPr>
        <p:spPr>
          <a:xfrm>
            <a:off x="345450" y="4149850"/>
            <a:ext cx="3999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2"/>
                </a:solidFill>
              </a:rPr>
              <a:t>Estrella Delgado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2"/>
                </a:solidFill>
              </a:rPr>
              <a:t>S.A: miedos invisibles. Valores éticos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4832400" y="838050"/>
            <a:ext cx="3999900" cy="3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s">
                <a:solidFill>
                  <a:schemeClr val="lt1"/>
                </a:solidFill>
              </a:rPr>
              <a:t>DEBES ENTENDER CORRECTAMENTE LO QUE SE PIDE EN LA ACTIVIDAD</a:t>
            </a:r>
            <a:endParaRPr b="1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s">
                <a:solidFill>
                  <a:schemeClr val="lt1"/>
                </a:solidFill>
              </a:rPr>
              <a:t>HASTA LA ACTIVIDAD 3 ES OBLIGATORIA. DESPUÉS PUEDES PARARTE A REPOSTAR Y REGRESAR AL REPASO DE ACTIVIDADES O REALIZAR UNA ACTIVIDAD MÁS, EN CUYO CASO HABRÍAS LLEGADO A LA META</a:t>
            </a:r>
            <a:endParaRPr b="1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s">
                <a:solidFill>
                  <a:schemeClr val="lt1"/>
                </a:solidFill>
              </a:rPr>
              <a:t>PUEDES PREGUNTAR TODAS LAS DUDAS QUE NECESITES</a:t>
            </a:r>
            <a:endParaRPr b="1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s">
                <a:solidFill>
                  <a:schemeClr val="lt1"/>
                </a:solidFill>
              </a:rPr>
              <a:t>INTENTA DISFRUTAR DURANTE EL PROCESO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