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4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4E5E28-829D-4FF8-9AE1-1C0F93DDEA5E}" v="442" dt="2023-06-12T09:13:30.5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8D7368D-31D9-8101-473D-CD39E706F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6401" y="3378954"/>
            <a:ext cx="6394567" cy="3479046"/>
          </a:xfrm>
          <a:custGeom>
            <a:avLst/>
            <a:gdLst>
              <a:gd name="connsiteX0" fmla="*/ 5171297 w 6394567"/>
              <a:gd name="connsiteY0" fmla="*/ 284 h 3479046"/>
              <a:gd name="connsiteX1" fmla="*/ 6394290 w 6394567"/>
              <a:gd name="connsiteY1" fmla="*/ 430072 h 3479046"/>
              <a:gd name="connsiteX2" fmla="*/ 6394567 w 6394567"/>
              <a:gd name="connsiteY2" fmla="*/ 430316 h 3479046"/>
              <a:gd name="connsiteX3" fmla="*/ 6394567 w 6394567"/>
              <a:gd name="connsiteY3" fmla="*/ 3479046 h 3479046"/>
              <a:gd name="connsiteX4" fmla="*/ 0 w 6394567"/>
              <a:gd name="connsiteY4" fmla="*/ 3479046 h 3479046"/>
              <a:gd name="connsiteX5" fmla="*/ 3916974 w 6394567"/>
              <a:gd name="connsiteY5" fmla="*/ 405504 h 3479046"/>
              <a:gd name="connsiteX6" fmla="*/ 3959456 w 6394567"/>
              <a:gd name="connsiteY6" fmla="*/ 373857 h 3479046"/>
              <a:gd name="connsiteX7" fmla="*/ 5052215 w 6394567"/>
              <a:gd name="connsiteY7" fmla="*/ 1756 h 3479046"/>
              <a:gd name="connsiteX8" fmla="*/ 5171297 w 6394567"/>
              <a:gd name="connsiteY8" fmla="*/ 284 h 347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94567" h="3479046">
                <a:moveTo>
                  <a:pt x="5171297" y="284"/>
                </a:moveTo>
                <a:cubicBezTo>
                  <a:pt x="5607674" y="7531"/>
                  <a:pt x="6039042" y="153650"/>
                  <a:pt x="6394290" y="430072"/>
                </a:cubicBezTo>
                <a:lnTo>
                  <a:pt x="6394567" y="430316"/>
                </a:lnTo>
                <a:lnTo>
                  <a:pt x="6394567" y="3479046"/>
                </a:lnTo>
                <a:lnTo>
                  <a:pt x="0" y="3479046"/>
                </a:lnTo>
                <a:lnTo>
                  <a:pt x="3916974" y="405504"/>
                </a:lnTo>
                <a:lnTo>
                  <a:pt x="3959456" y="373857"/>
                </a:lnTo>
                <a:cubicBezTo>
                  <a:pt x="4291086" y="139664"/>
                  <a:pt x="4671097" y="17528"/>
                  <a:pt x="5052215" y="1756"/>
                </a:cubicBezTo>
                <a:cubicBezTo>
                  <a:pt x="5091916" y="114"/>
                  <a:pt x="5131627" y="-375"/>
                  <a:pt x="5171297" y="284"/>
                </a:cubicBezTo>
                <a:close/>
              </a:path>
            </a:pathLst>
          </a:custGeom>
          <a:gradFill>
            <a:gsLst>
              <a:gs pos="39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32C74-82F4-2A29-889B-EF23CEE6A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1" y="1122363"/>
            <a:ext cx="6211185" cy="2305246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ACADD6-278F-604C-8A38-BBBAFC675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2" y="3549048"/>
            <a:ext cx="5029198" cy="1956278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43946B-3F5A-C916-B62B-8D5938EA8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6539F-2DB8-FCDA-C884-9C3CD29B8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AA7B3-5D3B-D493-8F6F-1FEBB8576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504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50D2E-0561-F284-F89A-AAE3CD09A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36841"/>
            <a:ext cx="10239338" cy="9536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657C4C-16EC-2477-6332-830F53011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69848" y="2139696"/>
            <a:ext cx="10239338" cy="367768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940D3-6996-1C08-F1AF-87C354657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676C3-588F-B636-8CE0-AA2CBFBCE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CEF8A9-EB1E-B344-A4B8-B58D06336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169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EF3A28-33E4-2796-AE7A-1234569F5C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44950" y="1081177"/>
            <a:ext cx="2508849" cy="4633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D185FC-2BBB-E997-A5CD-F2C6CF6B7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66800" y="1081177"/>
            <a:ext cx="7505700" cy="4633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14B3C-96CD-071C-C2AD-2C7E04F81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A2B04-F5E0-C5A3-C77D-6AE9A9E91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55BC2-C712-C4A4-50EC-E10D88344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618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A4769-9A55-AF9B-4CE4-DFA07E711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45D9E-DBB4-B890-88D5-B4C03599E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15260-1C0B-A965-3114-D7C40D18B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AF4D1-0334-3F24-69B4-06C7BD742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BA76D-3B8B-429D-9B32-54D6A6297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565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9C414-4A2F-78AF-ED60-6130D4C563B3}"/>
              </a:ext>
            </a:extLst>
          </p:cNvPr>
          <p:cNvSpPr/>
          <p:nvPr/>
        </p:nvSpPr>
        <p:spPr>
          <a:xfrm>
            <a:off x="6284115" y="3378954"/>
            <a:ext cx="5907885" cy="3479046"/>
          </a:xfrm>
          <a:custGeom>
            <a:avLst/>
            <a:gdLst>
              <a:gd name="connsiteX0" fmla="*/ 5171297 w 5907885"/>
              <a:gd name="connsiteY0" fmla="*/ 284 h 3479046"/>
              <a:gd name="connsiteX1" fmla="*/ 5813217 w 5907885"/>
              <a:gd name="connsiteY1" fmla="*/ 114238 h 3479046"/>
              <a:gd name="connsiteX2" fmla="*/ 5907885 w 5907885"/>
              <a:gd name="connsiteY2" fmla="*/ 151524 h 3479046"/>
              <a:gd name="connsiteX3" fmla="*/ 5907885 w 5907885"/>
              <a:gd name="connsiteY3" fmla="*/ 3479046 h 3479046"/>
              <a:gd name="connsiteX4" fmla="*/ 0 w 5907885"/>
              <a:gd name="connsiteY4" fmla="*/ 3479046 h 3479046"/>
              <a:gd name="connsiteX5" fmla="*/ 3916974 w 5907885"/>
              <a:gd name="connsiteY5" fmla="*/ 405504 h 3479046"/>
              <a:gd name="connsiteX6" fmla="*/ 3959456 w 5907885"/>
              <a:gd name="connsiteY6" fmla="*/ 373857 h 3479046"/>
              <a:gd name="connsiteX7" fmla="*/ 5052215 w 5907885"/>
              <a:gd name="connsiteY7" fmla="*/ 1756 h 3479046"/>
              <a:gd name="connsiteX8" fmla="*/ 5171297 w 5907885"/>
              <a:gd name="connsiteY8" fmla="*/ 284 h 347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07885" h="3479046">
                <a:moveTo>
                  <a:pt x="5171297" y="284"/>
                </a:moveTo>
                <a:cubicBezTo>
                  <a:pt x="5389485" y="3908"/>
                  <a:pt x="5606422" y="42249"/>
                  <a:pt x="5813217" y="114238"/>
                </a:cubicBezTo>
                <a:lnTo>
                  <a:pt x="5907885" y="151524"/>
                </a:lnTo>
                <a:lnTo>
                  <a:pt x="5907885" y="3479046"/>
                </a:lnTo>
                <a:lnTo>
                  <a:pt x="0" y="3479046"/>
                </a:lnTo>
                <a:lnTo>
                  <a:pt x="3916974" y="405504"/>
                </a:lnTo>
                <a:lnTo>
                  <a:pt x="3959456" y="373857"/>
                </a:lnTo>
                <a:cubicBezTo>
                  <a:pt x="4291086" y="139664"/>
                  <a:pt x="4671097" y="17528"/>
                  <a:pt x="5052215" y="1756"/>
                </a:cubicBezTo>
                <a:cubicBezTo>
                  <a:pt x="5091916" y="114"/>
                  <a:pt x="5131627" y="-375"/>
                  <a:pt x="5171297" y="284"/>
                </a:cubicBezTo>
                <a:close/>
              </a:path>
            </a:pathLst>
          </a:custGeom>
          <a:gradFill>
            <a:gsLst>
              <a:gs pos="23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3410AE4-7FC7-589E-B6D3-0DA7B5FC5CE3}"/>
              </a:ext>
            </a:extLst>
          </p:cNvPr>
          <p:cNvSpPr/>
          <p:nvPr/>
        </p:nvSpPr>
        <p:spPr>
          <a:xfrm flipH="1" flipV="1">
            <a:off x="0" y="0"/>
            <a:ext cx="2923855" cy="1479128"/>
          </a:xfrm>
          <a:custGeom>
            <a:avLst/>
            <a:gdLst>
              <a:gd name="connsiteX0" fmla="*/ 2923855 w 2923855"/>
              <a:gd name="connsiteY0" fmla="*/ 1479128 h 1479128"/>
              <a:gd name="connsiteX1" fmla="*/ 0 w 2923855"/>
              <a:gd name="connsiteY1" fmla="*/ 1479128 h 1479128"/>
              <a:gd name="connsiteX2" fmla="*/ 1368245 w 2923855"/>
              <a:gd name="connsiteY2" fmla="*/ 405504 h 1479128"/>
              <a:gd name="connsiteX3" fmla="*/ 1410727 w 2923855"/>
              <a:gd name="connsiteY3" fmla="*/ 373857 h 1479128"/>
              <a:gd name="connsiteX4" fmla="*/ 2503486 w 2923855"/>
              <a:gd name="connsiteY4" fmla="*/ 1756 h 1479128"/>
              <a:gd name="connsiteX5" fmla="*/ 2622568 w 2923855"/>
              <a:gd name="connsiteY5" fmla="*/ 284 h 1479128"/>
              <a:gd name="connsiteX6" fmla="*/ 2785835 w 2923855"/>
              <a:gd name="connsiteY6" fmla="*/ 9494 h 1479128"/>
              <a:gd name="connsiteX7" fmla="*/ 2923855 w 2923855"/>
              <a:gd name="connsiteY7" fmla="*/ 28352 h 147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23855" h="1479128">
                <a:moveTo>
                  <a:pt x="2923855" y="1479128"/>
                </a:moveTo>
                <a:lnTo>
                  <a:pt x="0" y="1479128"/>
                </a:lnTo>
                <a:lnTo>
                  <a:pt x="1368245" y="405504"/>
                </a:lnTo>
                <a:lnTo>
                  <a:pt x="1410727" y="373857"/>
                </a:lnTo>
                <a:cubicBezTo>
                  <a:pt x="1742357" y="139664"/>
                  <a:pt x="2122368" y="17528"/>
                  <a:pt x="2503486" y="1756"/>
                </a:cubicBezTo>
                <a:cubicBezTo>
                  <a:pt x="2543187" y="114"/>
                  <a:pt x="2582898" y="-375"/>
                  <a:pt x="2622568" y="284"/>
                </a:cubicBezTo>
                <a:cubicBezTo>
                  <a:pt x="2677115" y="1190"/>
                  <a:pt x="2731584" y="4266"/>
                  <a:pt x="2785835" y="9494"/>
                </a:cubicBezTo>
                <a:lnTo>
                  <a:pt x="2923855" y="28352"/>
                </a:lnTo>
                <a:close/>
              </a:path>
            </a:pathLst>
          </a:custGeom>
          <a:gradFill>
            <a:gsLst>
              <a:gs pos="33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381CBD-08D9-3C9A-7620-24F2D6404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709738"/>
            <a:ext cx="6455434" cy="298127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5AE2B-1716-CEEC-73F8-E81F59192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4759252"/>
            <a:ext cx="5397260" cy="95574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F3052-6EE8-979F-04FB-1B8DF81F2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986285-161A-6869-27C2-0A159C234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ED64F-5DAB-238D-C34A-1DCCB1222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604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484D0-7460-7B08-F1EE-96EABE402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936841"/>
            <a:ext cx="10092477" cy="9536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0B7F9-8ECB-7079-A11E-51D3903E2B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2117341"/>
            <a:ext cx="4809482" cy="3760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E97161-CAF5-CA48-D814-7ACD43AB9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9795" y="2117341"/>
            <a:ext cx="4809482" cy="3760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BD680-4E7A-5155-3CAE-6BD44EE8B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6A152D-EFF2-B3AA-3F25-14E11367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BD6032-FD7A-BFFD-9BE5-48EDBEFBD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40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47F4D-4855-340E-03F3-4860885EC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63283"/>
            <a:ext cx="10096500" cy="91600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EB472-7426-C288-B5F6-0A1232DCE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1" y="1879287"/>
            <a:ext cx="4739628" cy="582117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25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194F9C-B6FA-97C3-F618-0CF956CB53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6801" y="2505075"/>
            <a:ext cx="4739628" cy="33896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5665C-7910-AFA2-350F-42C06ED5AF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0330" y="1879287"/>
            <a:ext cx="4762970" cy="582117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25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71352E-1DE0-F0CD-6F81-1D8FF59C2B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0330" y="2505075"/>
            <a:ext cx="4762970" cy="33896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38F7E4-7D9E-4736-3269-4F0C46996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8386CF-9A84-8D2A-BC47-C951DD994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80844D-FE1F-49E7-3BBD-527FB72E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903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F691C-93A5-1364-00A9-A470C289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57223"/>
            <a:ext cx="8886884" cy="104307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E055BD-4154-B9D1-0B5B-B1E3A06B6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2A9E4A-03D1-7A8B-233D-014A3248F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2CEFC4-D276-DF45-F395-F5BD2EA70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239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12C0AD-76F4-FCE4-2717-0A9AA4351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83BB66-3F41-7F1D-5108-B3F679A8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A6DA0-07AE-4BE4-B82F-7936D0E3E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4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BFB75-C953-0BD0-4E2E-717767426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70626"/>
            <a:ext cx="3705225" cy="1286774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1AA52-60F3-40F2-673B-5848F4253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75426"/>
            <a:ext cx="5980112" cy="47683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167E8-C561-5A72-AED3-442F66DDEE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DBFED3-7CB3-1B8B-9504-13A121CAD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56C9-19A0-4441-B1AF-B7AFBF642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898EA-84CC-411C-0012-D31495369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653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C1E10-1458-2553-05B4-313F7E26D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82128"/>
            <a:ext cx="3705225" cy="1275272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C0F677-F177-6DED-1920-685B9D9FF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143000"/>
            <a:ext cx="5980112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4D1CB1-2109-480E-8904-4077C94D6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657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B0DB38-7CB9-2140-BC21-6D2E7DD0B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B448AD-3B1D-4B5E-CAB9-BB5FD2CDE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EEF53D-CF5A-87A2-E973-3B8CCDEBA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831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1F4A25-A386-9574-775C-E5E5F9FC3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36841"/>
            <a:ext cx="8886884" cy="9536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F7885F-2B7B-74DB-9996-E0ACEBC9D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2139696"/>
            <a:ext cx="8883836" cy="36776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4F519-BA47-2B81-CC1C-7E1F119EC6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7379" y="4629744"/>
            <a:ext cx="2653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E351CED-465B-40B5-ADCE-957C918F227B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52D7B-C352-1630-4C3D-7D5983C04D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0602" y="6318446"/>
            <a:ext cx="2743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E04F0-DF9B-480B-CC46-BAE7A81FB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18446"/>
            <a:ext cx="6156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/>
                </a:solidFill>
              </a:defRPr>
            </a:lvl1pPr>
          </a:lstStyle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89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07" r:id="rId6"/>
    <p:sldLayoutId id="2147483903" r:id="rId7"/>
    <p:sldLayoutId id="2147483904" r:id="rId8"/>
    <p:sldLayoutId id="2147483905" r:id="rId9"/>
    <p:sldLayoutId id="2147483906" r:id="rId10"/>
    <p:sldLayoutId id="21474839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51">
            <a:extLst>
              <a:ext uri="{FF2B5EF4-FFF2-40B4-BE49-F238E27FC236}">
                <a16:creationId xmlns:a16="http://schemas.microsoft.com/office/drawing/2014/main" id="{C4F049F8-87E1-403E-2A50-2F4544BF8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Diseño abstracto de pétalos de flores en colores pastel">
            <a:extLst>
              <a:ext uri="{FF2B5EF4-FFF2-40B4-BE49-F238E27FC236}">
                <a16:creationId xmlns:a16="http://schemas.microsoft.com/office/drawing/2014/main" id="{8CE22DCB-7736-AE01-B320-D439721210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22"/>
          <a:stretch/>
        </p:blipFill>
        <p:spPr>
          <a:xfrm>
            <a:off x="1" y="10"/>
            <a:ext cx="12191998" cy="6857990"/>
          </a:xfrm>
          <a:prstGeom prst="rect">
            <a:avLst/>
          </a:prstGeom>
        </p:spPr>
      </p:pic>
      <p:sp>
        <p:nvSpPr>
          <p:cNvPr id="65" name="Freeform: Shape 53">
            <a:extLst>
              <a:ext uri="{FF2B5EF4-FFF2-40B4-BE49-F238E27FC236}">
                <a16:creationId xmlns:a16="http://schemas.microsoft.com/office/drawing/2014/main" id="{DD29B6E1-6E86-A1A0-2491-E5B84B3AAD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40000" flipH="1">
            <a:off x="1035555" y="1445436"/>
            <a:ext cx="11191887" cy="5509960"/>
          </a:xfrm>
          <a:custGeom>
            <a:avLst/>
            <a:gdLst>
              <a:gd name="connsiteX0" fmla="*/ 75794 w 11191887"/>
              <a:gd name="connsiteY0" fmla="*/ 5509960 h 5509960"/>
              <a:gd name="connsiteX1" fmla="*/ 11191887 w 11191887"/>
              <a:gd name="connsiteY1" fmla="*/ 5315928 h 5509960"/>
              <a:gd name="connsiteX2" fmla="*/ 5163097 w 11191887"/>
              <a:gd name="connsiteY2" fmla="*/ 753031 h 5509960"/>
              <a:gd name="connsiteX3" fmla="*/ 5078820 w 11191887"/>
              <a:gd name="connsiteY3" fmla="*/ 692507 h 5509960"/>
              <a:gd name="connsiteX4" fmla="*/ 2926071 w 11191887"/>
              <a:gd name="connsiteY4" fmla="*/ 1150 h 5509960"/>
              <a:gd name="connsiteX5" fmla="*/ 2692814 w 11191887"/>
              <a:gd name="connsiteY5" fmla="*/ 2336 h 5509960"/>
              <a:gd name="connsiteX6" fmla="*/ 95718 w 11191887"/>
              <a:gd name="connsiteY6" fmla="*/ 1073885 h 5509960"/>
              <a:gd name="connsiteX7" fmla="*/ 0 w 11191887"/>
              <a:gd name="connsiteY7" fmla="*/ 1167726 h 5509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91887" h="5509960">
                <a:moveTo>
                  <a:pt x="75794" y="5509960"/>
                </a:moveTo>
                <a:lnTo>
                  <a:pt x="11191887" y="5315928"/>
                </a:lnTo>
                <a:lnTo>
                  <a:pt x="5163097" y="753031"/>
                </a:lnTo>
                <a:lnTo>
                  <a:pt x="5078820" y="692507"/>
                </a:lnTo>
                <a:cubicBezTo>
                  <a:pt x="4421358" y="245206"/>
                  <a:pt x="3672983" y="19009"/>
                  <a:pt x="2926071" y="1150"/>
                </a:cubicBezTo>
                <a:cubicBezTo>
                  <a:pt x="2848268" y="-711"/>
                  <a:pt x="2770480" y="-310"/>
                  <a:pt x="2692814" y="2336"/>
                </a:cubicBezTo>
                <a:cubicBezTo>
                  <a:pt x="1746244" y="34591"/>
                  <a:pt x="817542" y="400481"/>
                  <a:pt x="95718" y="1073885"/>
                </a:cubicBezTo>
                <a:lnTo>
                  <a:pt x="0" y="1167726"/>
                </a:lnTo>
                <a:close/>
              </a:path>
            </a:pathLst>
          </a:custGeom>
          <a:gradFill>
            <a:gsLst>
              <a:gs pos="23000">
                <a:schemeClr val="bg2">
                  <a:alpha val="68000"/>
                </a:schemeClr>
              </a:gs>
              <a:gs pos="100000">
                <a:schemeClr val="accent1">
                  <a:lumMod val="60000"/>
                  <a:lumOff val="40000"/>
                  <a:alpha val="78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C25CEB6-1E2B-8223-DCF8-9F0AC4237190}"/>
              </a:ext>
            </a:extLst>
          </p:cNvPr>
          <p:cNvSpPr txBox="1"/>
          <p:nvPr/>
        </p:nvSpPr>
        <p:spPr>
          <a:xfrm>
            <a:off x="6630068" y="3092651"/>
            <a:ext cx="5458045" cy="221444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 cap="all" spc="60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Instruciones</a:t>
            </a:r>
            <a:r>
              <a:rPr lang="en-US" sz="3400" b="1" cap="all" spc="6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para </a:t>
            </a:r>
            <a:r>
              <a:rPr lang="en-US" sz="3400" b="1" cap="all" spc="60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realizar</a:t>
            </a:r>
            <a:r>
              <a:rPr lang="en-US" sz="3400" b="1" cap="all" spc="6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b="1" cap="all" spc="60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tus</a:t>
            </a:r>
            <a:r>
              <a:rPr lang="en-US" sz="3400" b="1" cap="all" spc="6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b="1" cap="all" spc="60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actividades</a:t>
            </a:r>
            <a:r>
              <a:rPr lang="en-US" sz="3400" b="1" cap="all" spc="6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3400" b="1" cap="all" spc="60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aprendizaj</a:t>
            </a:r>
            <a:r>
              <a:rPr lang="en-US" sz="3400" b="1" cap="all" spc="600" err="1">
                <a:latin typeface="+mj-lt"/>
                <a:ea typeface="+mj-ea"/>
                <a:cs typeface="+mj-cs"/>
              </a:rPr>
              <a:t>e</a:t>
            </a:r>
            <a:endParaRPr lang="en-US" sz="3400" b="1" cap="all" spc="600">
              <a:latin typeface="+mj-lt"/>
              <a:ea typeface="+mj-ea"/>
              <a:cs typeface="+mj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724700F-13D2-9D6C-F7AB-13B0E723255B}"/>
              </a:ext>
            </a:extLst>
          </p:cNvPr>
          <p:cNvSpPr txBox="1"/>
          <p:nvPr/>
        </p:nvSpPr>
        <p:spPr>
          <a:xfrm>
            <a:off x="1691268" y="679242"/>
            <a:ext cx="9334411" cy="6589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E6DEC13-B007-E66B-5358-E12333547399}"/>
              </a:ext>
            </a:extLst>
          </p:cNvPr>
          <p:cNvSpPr txBox="1"/>
          <p:nvPr/>
        </p:nvSpPr>
        <p:spPr>
          <a:xfrm>
            <a:off x="4481176" y="875265"/>
            <a:ext cx="2743200" cy="457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4BC4AA4-A9D0-9F7A-5828-147292BC04D2}"/>
              </a:ext>
            </a:extLst>
          </p:cNvPr>
          <p:cNvSpPr txBox="1"/>
          <p:nvPr/>
        </p:nvSpPr>
        <p:spPr>
          <a:xfrm>
            <a:off x="3160914" y="417995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s-ES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3819801-01BE-F4CF-2A06-206EDA1335DE}"/>
              </a:ext>
            </a:extLst>
          </p:cNvPr>
          <p:cNvSpPr txBox="1"/>
          <p:nvPr/>
        </p:nvSpPr>
        <p:spPr>
          <a:xfrm>
            <a:off x="299470" y="1542585"/>
            <a:ext cx="6610707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dirty="0">
                <a:solidFill>
                  <a:srgbClr val="002060"/>
                </a:solidFill>
              </a:rPr>
              <a:t>1.-Debes entender y realizar correctamente lo que se pide en cada actividad.</a:t>
            </a:r>
          </a:p>
          <a:p>
            <a:endParaRPr lang="es-ES" sz="2400" dirty="0">
              <a:solidFill>
                <a:srgbClr val="002060"/>
              </a:solidFill>
            </a:endParaRPr>
          </a:p>
          <a:p>
            <a:r>
              <a:rPr lang="es-ES" sz="2400" dirty="0">
                <a:solidFill>
                  <a:srgbClr val="002060"/>
                </a:solidFill>
              </a:rPr>
              <a:t>2.-Debes hacer obligatoriamente hasta la </a:t>
            </a:r>
            <a:r>
              <a:rPr lang="es-ES" sz="2400">
                <a:solidFill>
                  <a:srgbClr val="002060"/>
                </a:solidFill>
              </a:rPr>
              <a:t>actividad 4 y llegar a la meta.</a:t>
            </a:r>
          </a:p>
          <a:p>
            <a:endParaRPr lang="es-ES" sz="2400" dirty="0">
              <a:solidFill>
                <a:srgbClr val="002060"/>
              </a:solidFill>
            </a:endParaRPr>
          </a:p>
          <a:p>
            <a:r>
              <a:rPr lang="es-ES" sz="2400" dirty="0">
                <a:solidFill>
                  <a:srgbClr val="002060"/>
                </a:solidFill>
              </a:rPr>
              <a:t>3.- Recuerda disfrutar en el proceso. No se trata de terminar o hacerlo rápido sino de conseguir todas las actividades correctamente y que lo consigas.</a:t>
            </a:r>
          </a:p>
          <a:p>
            <a:endParaRPr lang="es-ES" sz="2400" dirty="0">
              <a:solidFill>
                <a:srgbClr val="002060"/>
              </a:solidFill>
            </a:endParaRPr>
          </a:p>
          <a:p>
            <a:r>
              <a:rPr lang="es-ES" sz="2400" dirty="0">
                <a:solidFill>
                  <a:srgbClr val="002060"/>
                </a:solidFill>
              </a:rPr>
              <a:t>4.-Animo puedes hacerlo!!!!!!!</a:t>
            </a:r>
          </a:p>
        </p:txBody>
      </p:sp>
      <p:pic>
        <p:nvPicPr>
          <p:cNvPr id="14" name="Imagen 15" descr="Una flor rosada&#10;&#10;Descripción generada automáticamente">
            <a:extLst>
              <a:ext uri="{FF2B5EF4-FFF2-40B4-BE49-F238E27FC236}">
                <a16:creationId xmlns:a16="http://schemas.microsoft.com/office/drawing/2014/main" id="{D9A4AB4C-040F-4D0E-D7E7-B62201287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0627" y="1273386"/>
            <a:ext cx="2286178" cy="211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SwellVTI">
  <a:themeElements>
    <a:clrScheme name="Swell">
      <a:dk1>
        <a:sysClr val="windowText" lastClr="000000"/>
      </a:dk1>
      <a:lt1>
        <a:sysClr val="window" lastClr="FFFFFF"/>
      </a:lt1>
      <a:dk2>
        <a:srgbClr val="233B47"/>
      </a:dk2>
      <a:lt2>
        <a:srgbClr val="FEEFD9"/>
      </a:lt2>
      <a:accent1>
        <a:srgbClr val="16AEA7"/>
      </a:accent1>
      <a:accent2>
        <a:srgbClr val="618F88"/>
      </a:accent2>
      <a:accent3>
        <a:srgbClr val="7A9973"/>
      </a:accent3>
      <a:accent4>
        <a:srgbClr val="8AAE8E"/>
      </a:accent4>
      <a:accent5>
        <a:srgbClr val="EB8F60"/>
      </a:accent5>
      <a:accent6>
        <a:srgbClr val="E57A6F"/>
      </a:accent6>
      <a:hlink>
        <a:srgbClr val="13968F"/>
      </a:hlink>
      <a:folHlink>
        <a:srgbClr val="E56152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wellVTI" id="{8361A04D-931A-43DC-973B-1B0B1DD5DECC}" vid="{6DDB23E8-D18E-4BDA-98D6-324466149EB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SwellVTI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81</cp:revision>
  <dcterms:created xsi:type="dcterms:W3CDTF">2023-06-12T08:53:11Z</dcterms:created>
  <dcterms:modified xsi:type="dcterms:W3CDTF">2023-06-12T10:31:12Z</dcterms:modified>
</cp:coreProperties>
</file>