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E5E28-829D-4FF8-9AE1-1C0F93DDEA5E}" v="442" dt="2023-06-12T09:13:30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0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6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1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0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4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0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3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53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3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9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07" r:id="rId6"/>
    <p:sldLayoutId id="2147483903" r:id="rId7"/>
    <p:sldLayoutId id="2147483904" r:id="rId8"/>
    <p:sldLayoutId id="2147483905" r:id="rId9"/>
    <p:sldLayoutId id="2147483906" r:id="rId10"/>
    <p:sldLayoutId id="21474839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51">
            <a:extLst>
              <a:ext uri="{FF2B5EF4-FFF2-40B4-BE49-F238E27FC236}">
                <a16:creationId xmlns:a16="http://schemas.microsoft.com/office/drawing/2014/main" id="{C4F049F8-87E1-403E-2A50-2F4544BF8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Diseño abstracto de pétalos de flores en colores pastel">
            <a:extLst>
              <a:ext uri="{FF2B5EF4-FFF2-40B4-BE49-F238E27FC236}">
                <a16:creationId xmlns:a16="http://schemas.microsoft.com/office/drawing/2014/main" id="{8CE22DCB-7736-AE01-B320-D439721210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22"/>
          <a:stretch/>
        </p:blipFill>
        <p:spPr>
          <a:xfrm>
            <a:off x="1" y="10"/>
            <a:ext cx="12191998" cy="6857990"/>
          </a:xfrm>
          <a:prstGeom prst="rect">
            <a:avLst/>
          </a:prstGeom>
        </p:spPr>
      </p:pic>
      <p:sp>
        <p:nvSpPr>
          <p:cNvPr id="65" name="Freeform: Shape 53">
            <a:extLst>
              <a:ext uri="{FF2B5EF4-FFF2-40B4-BE49-F238E27FC236}">
                <a16:creationId xmlns:a16="http://schemas.microsoft.com/office/drawing/2014/main" id="{DD29B6E1-6E86-A1A0-2491-E5B84B3AA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40000" flipH="1">
            <a:off x="1035555" y="1445436"/>
            <a:ext cx="11191887" cy="5509960"/>
          </a:xfrm>
          <a:custGeom>
            <a:avLst/>
            <a:gdLst>
              <a:gd name="connsiteX0" fmla="*/ 75794 w 11191887"/>
              <a:gd name="connsiteY0" fmla="*/ 5509960 h 5509960"/>
              <a:gd name="connsiteX1" fmla="*/ 11191887 w 11191887"/>
              <a:gd name="connsiteY1" fmla="*/ 5315928 h 5509960"/>
              <a:gd name="connsiteX2" fmla="*/ 5163097 w 11191887"/>
              <a:gd name="connsiteY2" fmla="*/ 753031 h 5509960"/>
              <a:gd name="connsiteX3" fmla="*/ 5078820 w 11191887"/>
              <a:gd name="connsiteY3" fmla="*/ 692507 h 5509960"/>
              <a:gd name="connsiteX4" fmla="*/ 2926071 w 11191887"/>
              <a:gd name="connsiteY4" fmla="*/ 1150 h 5509960"/>
              <a:gd name="connsiteX5" fmla="*/ 2692814 w 11191887"/>
              <a:gd name="connsiteY5" fmla="*/ 2336 h 5509960"/>
              <a:gd name="connsiteX6" fmla="*/ 95718 w 11191887"/>
              <a:gd name="connsiteY6" fmla="*/ 1073885 h 5509960"/>
              <a:gd name="connsiteX7" fmla="*/ 0 w 11191887"/>
              <a:gd name="connsiteY7" fmla="*/ 1167726 h 5509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91887" h="5509960">
                <a:moveTo>
                  <a:pt x="75794" y="5509960"/>
                </a:moveTo>
                <a:lnTo>
                  <a:pt x="11191887" y="5315928"/>
                </a:lnTo>
                <a:lnTo>
                  <a:pt x="5163097" y="753031"/>
                </a:lnTo>
                <a:lnTo>
                  <a:pt x="5078820" y="692507"/>
                </a:lnTo>
                <a:cubicBezTo>
                  <a:pt x="4421358" y="245206"/>
                  <a:pt x="3672983" y="19009"/>
                  <a:pt x="2926071" y="1150"/>
                </a:cubicBezTo>
                <a:cubicBezTo>
                  <a:pt x="2848268" y="-711"/>
                  <a:pt x="2770480" y="-310"/>
                  <a:pt x="2692814" y="2336"/>
                </a:cubicBezTo>
                <a:cubicBezTo>
                  <a:pt x="1746244" y="34591"/>
                  <a:pt x="817542" y="400481"/>
                  <a:pt x="95718" y="1073885"/>
                </a:cubicBezTo>
                <a:lnTo>
                  <a:pt x="0" y="1167726"/>
                </a:lnTo>
                <a:close/>
              </a:path>
            </a:pathLst>
          </a:custGeom>
          <a:gradFill>
            <a:gsLst>
              <a:gs pos="23000">
                <a:schemeClr val="bg2">
                  <a:alpha val="68000"/>
                </a:schemeClr>
              </a:gs>
              <a:gs pos="100000">
                <a:schemeClr val="accent1">
                  <a:lumMod val="60000"/>
                  <a:lumOff val="40000"/>
                  <a:alpha val="78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C25CEB6-1E2B-8223-DCF8-9F0AC4237190}"/>
              </a:ext>
            </a:extLst>
          </p:cNvPr>
          <p:cNvSpPr txBox="1"/>
          <p:nvPr/>
        </p:nvSpPr>
        <p:spPr>
          <a:xfrm>
            <a:off x="6630068" y="3092651"/>
            <a:ext cx="5458045" cy="221444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b="1" cap="all" spc="60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Instruciones</a:t>
            </a:r>
            <a:r>
              <a:rPr lang="en-US" sz="3400" b="1" cap="all" spc="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para </a:t>
            </a:r>
            <a:r>
              <a:rPr lang="en-US" sz="3400" b="1" cap="all" spc="60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realizar</a:t>
            </a:r>
            <a:r>
              <a:rPr lang="en-US" sz="3400" b="1" cap="all" spc="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cap="all" spc="60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tus</a:t>
            </a:r>
            <a:r>
              <a:rPr lang="en-US" sz="3400" b="1" cap="all" spc="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b="1" cap="all" spc="60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actividades</a:t>
            </a:r>
            <a:r>
              <a:rPr lang="en-US" sz="3400" b="1" cap="all" spc="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400" b="1" cap="all" spc="60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aprendizaj</a:t>
            </a:r>
            <a:r>
              <a:rPr lang="en-US" sz="3400" b="1" cap="all" spc="600" err="1">
                <a:latin typeface="+mj-lt"/>
                <a:ea typeface="+mj-ea"/>
                <a:cs typeface="+mj-cs"/>
              </a:rPr>
              <a:t>e</a:t>
            </a:r>
            <a:endParaRPr lang="en-US" sz="3400" b="1" cap="all" spc="600">
              <a:latin typeface="+mj-lt"/>
              <a:ea typeface="+mj-ea"/>
              <a:cs typeface="+mj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724700F-13D2-9D6C-F7AB-13B0E723255B}"/>
              </a:ext>
            </a:extLst>
          </p:cNvPr>
          <p:cNvSpPr txBox="1"/>
          <p:nvPr/>
        </p:nvSpPr>
        <p:spPr>
          <a:xfrm>
            <a:off x="1691268" y="679242"/>
            <a:ext cx="9334411" cy="6589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6DEC13-B007-E66B-5358-E12333547399}"/>
              </a:ext>
            </a:extLst>
          </p:cNvPr>
          <p:cNvSpPr txBox="1"/>
          <p:nvPr/>
        </p:nvSpPr>
        <p:spPr>
          <a:xfrm>
            <a:off x="4481176" y="875265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4BC4AA4-A9D0-9F7A-5828-147292BC04D2}"/>
              </a:ext>
            </a:extLst>
          </p:cNvPr>
          <p:cNvSpPr txBox="1"/>
          <p:nvPr/>
        </p:nvSpPr>
        <p:spPr>
          <a:xfrm>
            <a:off x="3160914" y="417995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3819801-01BE-F4CF-2A06-206EDA1335DE}"/>
              </a:ext>
            </a:extLst>
          </p:cNvPr>
          <p:cNvSpPr txBox="1"/>
          <p:nvPr/>
        </p:nvSpPr>
        <p:spPr>
          <a:xfrm>
            <a:off x="299470" y="1542585"/>
            <a:ext cx="6610707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dirty="0">
                <a:solidFill>
                  <a:srgbClr val="002060"/>
                </a:solidFill>
              </a:rPr>
              <a:t>1.-Debes entender y realizar correctamente lo que se pide en cada actividad.</a:t>
            </a:r>
          </a:p>
          <a:p>
            <a:endParaRPr lang="es-ES" sz="2400" dirty="0">
              <a:solidFill>
                <a:srgbClr val="002060"/>
              </a:solidFill>
            </a:endParaRPr>
          </a:p>
          <a:p>
            <a:r>
              <a:rPr lang="es-ES" sz="2400" dirty="0">
                <a:solidFill>
                  <a:srgbClr val="002060"/>
                </a:solidFill>
              </a:rPr>
              <a:t>2.-Debes hacer obligatoriamente hasta la </a:t>
            </a:r>
            <a:r>
              <a:rPr lang="es-ES" sz="2400">
                <a:solidFill>
                  <a:srgbClr val="002060"/>
                </a:solidFill>
              </a:rPr>
              <a:t>actividad 4 y llegar a la meta.</a:t>
            </a:r>
          </a:p>
          <a:p>
            <a:endParaRPr lang="es-ES" sz="2400" dirty="0">
              <a:solidFill>
                <a:srgbClr val="002060"/>
              </a:solidFill>
            </a:endParaRPr>
          </a:p>
          <a:p>
            <a:r>
              <a:rPr lang="es-ES" sz="2400" dirty="0">
                <a:solidFill>
                  <a:srgbClr val="002060"/>
                </a:solidFill>
              </a:rPr>
              <a:t>3.- Recuerda disfrutar en el proceso. No se trata de terminar o hacerlo rápido sino de conseguir todas las actividades correctamente y que lo consigas.</a:t>
            </a:r>
          </a:p>
          <a:p>
            <a:endParaRPr lang="es-ES" sz="2400" dirty="0">
              <a:solidFill>
                <a:srgbClr val="002060"/>
              </a:solidFill>
            </a:endParaRPr>
          </a:p>
          <a:p>
            <a:r>
              <a:rPr lang="es-ES" sz="2400" dirty="0">
                <a:solidFill>
                  <a:srgbClr val="002060"/>
                </a:solidFill>
              </a:rPr>
              <a:t>4.-Animo puedes hacerlo!!!!!!!</a:t>
            </a:r>
          </a:p>
        </p:txBody>
      </p:sp>
      <p:pic>
        <p:nvPicPr>
          <p:cNvPr id="14" name="Imagen 15" descr="Una flor rosada&#10;&#10;Descripción generada automáticamente">
            <a:extLst>
              <a:ext uri="{FF2B5EF4-FFF2-40B4-BE49-F238E27FC236}">
                <a16:creationId xmlns:a16="http://schemas.microsoft.com/office/drawing/2014/main" id="{D9A4AB4C-040F-4D0E-D7E7-B62201287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0627" y="1273386"/>
            <a:ext cx="2286178" cy="21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Swell">
      <a:dk1>
        <a:sysClr val="windowText" lastClr="000000"/>
      </a:dk1>
      <a:lt1>
        <a:sysClr val="window" lastClr="FFFFFF"/>
      </a:lt1>
      <a:dk2>
        <a:srgbClr val="233B47"/>
      </a:dk2>
      <a:lt2>
        <a:srgbClr val="FEEFD9"/>
      </a:lt2>
      <a:accent1>
        <a:srgbClr val="16AEA7"/>
      </a:accent1>
      <a:accent2>
        <a:srgbClr val="618F88"/>
      </a:accent2>
      <a:accent3>
        <a:srgbClr val="7A9973"/>
      </a:accent3>
      <a:accent4>
        <a:srgbClr val="8AAE8E"/>
      </a:accent4>
      <a:accent5>
        <a:srgbClr val="EB8F60"/>
      </a:accent5>
      <a:accent6>
        <a:srgbClr val="E57A6F"/>
      </a:accent6>
      <a:hlink>
        <a:srgbClr val="13968F"/>
      </a:hlink>
      <a:folHlink>
        <a:srgbClr val="E56152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SwellVTI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81</cp:revision>
  <dcterms:created xsi:type="dcterms:W3CDTF">2023-06-12T08:53:11Z</dcterms:created>
  <dcterms:modified xsi:type="dcterms:W3CDTF">2023-06-12T10:31:12Z</dcterms:modified>
</cp:coreProperties>
</file>