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3B791-13D7-4A7A-9F99-BD9AF3C0D14B}" v="479" dt="2023-06-06T12:28:55.641"/>
    <p1510:client id="{C97034C1-D5DF-3FC7-132C-B54FB4D5BB42}" v="9" dt="2023-06-06T16:28:31.394"/>
    <p1510:client id="{DA54DFD0-FF3B-831D-9C89-3CE9557CF9E9}" v="4" dt="2023-06-06T12:30:06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5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F886182-3ADC-447F-B077-24411DB5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Niña jugando a rayuela">
            <a:extLst>
              <a:ext uri="{FF2B5EF4-FFF2-40B4-BE49-F238E27FC236}">
                <a16:creationId xmlns:a16="http://schemas.microsoft.com/office/drawing/2014/main" id="{D49A9730-8B87-0C75-6DE8-612DE0169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3265714"/>
            <a:ext cx="12192002" cy="359228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4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3547" y="647700"/>
            <a:ext cx="5160753" cy="3099547"/>
          </a:xfrm>
        </p:spPr>
        <p:txBody>
          <a:bodyPr anchor="t">
            <a:normAutofit/>
          </a:bodyPr>
          <a:lstStyle/>
          <a:p>
            <a:pPr algn="r"/>
            <a:r>
              <a:rPr lang="es-ES">
                <a:ea typeface="Calibri Light"/>
                <a:cs typeface="Calibri Light"/>
              </a:rPr>
              <a:t>INSTRUCCIONES PARA REALIZAR LAS ACTIVIDADES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66340" y="5075227"/>
            <a:ext cx="3377961" cy="90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s-ES" sz="2000" b="1">
                <a:solidFill>
                  <a:srgbClr val="FFFFFF"/>
                </a:solidFill>
              </a:rPr>
              <a:t>3º EDUCACIÓN PRIMARIA</a:t>
            </a:r>
          </a:p>
          <a:p>
            <a:pPr algn="r"/>
            <a:r>
              <a:rPr lang="es-ES" sz="2000" b="1">
                <a:solidFill>
                  <a:srgbClr val="FFFFFF"/>
                </a:solidFill>
              </a:rPr>
              <a:t>RODRIGO GARCÍA MEJÍAS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4CBEB9-3F21-4D5B-1E6C-B61B30CA9C99}"/>
              </a:ext>
            </a:extLst>
          </p:cNvPr>
          <p:cNvSpPr txBox="1"/>
          <p:nvPr/>
        </p:nvSpPr>
        <p:spPr>
          <a:xfrm>
            <a:off x="873125" y="687916"/>
            <a:ext cx="5238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u="sng" dirty="0">
                <a:solidFill>
                  <a:schemeClr val="bg1"/>
                </a:solidFill>
              </a:rPr>
              <a:t>INTRODUCCIÓN:</a:t>
            </a:r>
            <a:r>
              <a:rPr lang="es-ES" b="1" dirty="0">
                <a:solidFill>
                  <a:schemeClr val="bg1"/>
                </a:solidFill>
              </a:rPr>
              <a:t> CONOCER QUÉ SON LOS JUEGOS TRADICIONALES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D407A-61F3-34A1-2C4C-4C32111E27CC}"/>
              </a:ext>
            </a:extLst>
          </p:cNvPr>
          <p:cNvSpPr txBox="1"/>
          <p:nvPr/>
        </p:nvSpPr>
        <p:spPr>
          <a:xfrm>
            <a:off x="803753" y="1383082"/>
            <a:ext cx="40318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1º PRACTICAR EN CLASE LOS JUEGOS TRADICIONALES PROPUESTOS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414E50-B818-ED41-CCA6-C71D4008BFA8}"/>
              </a:ext>
            </a:extLst>
          </p:cNvPr>
          <p:cNvSpPr txBox="1"/>
          <p:nvPr/>
        </p:nvSpPr>
        <p:spPr>
          <a:xfrm>
            <a:off x="2455623" y="2257295"/>
            <a:ext cx="328808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2º INVESTIGAR EN CASA, DE MANO DE NUESTROS MAYORES, MÁS JUEGOS TRADICIONALES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34D2ED-09E9-4DC7-CD79-6E8975068886}"/>
              </a:ext>
            </a:extLst>
          </p:cNvPr>
          <p:cNvSpPr txBox="1"/>
          <p:nvPr/>
        </p:nvSpPr>
        <p:spPr>
          <a:xfrm>
            <a:off x="803753" y="3749979"/>
            <a:ext cx="44754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3º EXPLICAR Y PONER EN PRÁCTICA ALGUNO DE ESOS JUEGOS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DCFE91-B7FC-0A49-1E14-2896BBB4586F}"/>
              </a:ext>
            </a:extLst>
          </p:cNvPr>
          <p:cNvSpPr txBox="1"/>
          <p:nvPr/>
        </p:nvSpPr>
        <p:spPr>
          <a:xfrm>
            <a:off x="1056882" y="4684212"/>
            <a:ext cx="58063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u="sng">
                <a:solidFill>
                  <a:schemeClr val="bg1"/>
                </a:solidFill>
              </a:rPr>
              <a:t>REFLEXIÓN FINAL</a:t>
            </a:r>
            <a:r>
              <a:rPr lang="es-ES" b="1">
                <a:solidFill>
                  <a:schemeClr val="bg1"/>
                </a:solidFill>
              </a:rPr>
              <a:t> SOBRE EL OCIO DE LOS NIÑOS DE ANTES Y EL DE AHORA Y EL POR QUÉ PERDURAN ESTE TIPO DE JUEGOS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Grandview</vt:lpstr>
      <vt:lpstr>Grandview Display</vt:lpstr>
      <vt:lpstr>CitationVTI</vt:lpstr>
      <vt:lpstr>INSTRUCCIONES PARA REALIZAR LAS 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García</dc:creator>
  <cp:lastModifiedBy>Rodrigo</cp:lastModifiedBy>
  <cp:revision>8</cp:revision>
  <dcterms:created xsi:type="dcterms:W3CDTF">2023-06-06T12:15:06Z</dcterms:created>
  <dcterms:modified xsi:type="dcterms:W3CDTF">2023-06-06T16:29:43Z</dcterms:modified>
</cp:coreProperties>
</file>