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03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9170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093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02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28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711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429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383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280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53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6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EDD67-EBBA-47B9-805D-2AE550899A7E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BD010-CDCB-40CA-BA0B-5210A5F6AF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549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ACTIVIDADES AUDICIÓN Y LENGUAJE CARMEN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8000" dirty="0" smtClean="0"/>
              <a:t>EBO B</a:t>
            </a:r>
            <a:endParaRPr lang="es-ES" sz="8000" dirty="0"/>
          </a:p>
        </p:txBody>
      </p:sp>
    </p:spTree>
    <p:extLst>
      <p:ext uri="{BB962C8B-B14F-4D97-AF65-F5344CB8AC3E}">
        <p14:creationId xmlns:p14="http://schemas.microsoft.com/office/powerpoint/2010/main" val="3736200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23703" y="216671"/>
            <a:ext cx="9144000" cy="2073683"/>
          </a:xfrm>
        </p:spPr>
        <p:txBody>
          <a:bodyPr>
            <a:noAutofit/>
          </a:bodyPr>
          <a:lstStyle/>
          <a:p>
            <a:r>
              <a:rPr lang="es-ES" sz="8800" dirty="0" smtClean="0"/>
              <a:t>UNE CON SU IGUAL</a:t>
            </a:r>
            <a:endParaRPr lang="es-ES" sz="8800" dirty="0"/>
          </a:p>
        </p:txBody>
      </p:sp>
      <p:pic>
        <p:nvPicPr>
          <p:cNvPr id="4" name="Picture 4" descr="http://www.arasaac.org/classes/img/thumbnail.php?i=c2l6ZT0zMDAmcnV0YT0uLi8uLi9yZXBvc2l0b3Jpby9vcmlnaW5hbGVzLzgyNDM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059" y="225391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://www.arasaac.org/classes/img/thumbnail.php?i=c2l6ZT0zMDAmcnV0YT0uLi8uLi9yZXBvc2l0b3Jpby9vcmlnaW5hbGVzLzQ2Njc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17" y="225391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54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 flipV="1">
            <a:off x="1775460" y="8675370"/>
            <a:ext cx="3657600" cy="1143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1775460" y="8675370"/>
            <a:ext cx="3657600" cy="1143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Image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5326" y="3860709"/>
            <a:ext cx="2879725" cy="287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n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55" y="3860708"/>
            <a:ext cx="2879725" cy="287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38918" y="188732"/>
            <a:ext cx="3845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PAPÁ</a:t>
            </a:r>
            <a:endParaRPr lang="es-ES" sz="8000" dirty="0"/>
          </a:p>
        </p:txBody>
      </p:sp>
      <p:sp>
        <p:nvSpPr>
          <p:cNvPr id="10" name="Rectángulo 9"/>
          <p:cNvSpPr/>
          <p:nvPr/>
        </p:nvSpPr>
        <p:spPr>
          <a:xfrm>
            <a:off x="4025155" y="216348"/>
            <a:ext cx="3451412" cy="12192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/>
        </p:nvSpPr>
        <p:spPr>
          <a:xfrm>
            <a:off x="4016189" y="1782537"/>
            <a:ext cx="3451412" cy="12192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4338917" y="1700903"/>
            <a:ext cx="38458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/>
              <a:t>M</a:t>
            </a:r>
            <a:r>
              <a:rPr lang="es-ES" sz="8000" dirty="0" smtClean="0"/>
              <a:t>AMÁ</a:t>
            </a:r>
            <a:endParaRPr lang="es-ES" sz="8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022080" y="3075305"/>
            <a:ext cx="2847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/>
              <a:t>MAMÁ</a:t>
            </a:r>
            <a:endParaRPr lang="es-ES" sz="4000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756557" y="3075305"/>
            <a:ext cx="2847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/>
              <a:t>PAPÁ</a:t>
            </a:r>
            <a:endParaRPr lang="es-ES" sz="4000" b="1" dirty="0"/>
          </a:p>
        </p:txBody>
      </p:sp>
    </p:spTree>
    <p:extLst>
      <p:ext uri="{BB962C8B-B14F-4D97-AF65-F5344CB8AC3E}">
        <p14:creationId xmlns:p14="http://schemas.microsoft.com/office/powerpoint/2010/main" val="2194767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ACTIVIDADES AUDICIÓN Y LENGUAJE CARMEN</vt:lpstr>
      <vt:lpstr>UNE CON SU IGUAL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 CON SU IGUAL</dc:title>
  <dc:creator>Usuario</dc:creator>
  <cp:lastModifiedBy>Usuario</cp:lastModifiedBy>
  <cp:revision>3</cp:revision>
  <dcterms:created xsi:type="dcterms:W3CDTF">2020-03-24T13:05:35Z</dcterms:created>
  <dcterms:modified xsi:type="dcterms:W3CDTF">2020-03-24T13:29:20Z</dcterms:modified>
</cp:coreProperties>
</file>