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03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1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93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02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2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1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2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83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80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53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6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EDD67-EBBA-47B9-805D-2AE550899A7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D010-CDCB-40CA-BA0B-5210A5F6AF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49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ACTIVIDADES AUDICIÓN Y LENGUAJE CARMEN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8000" dirty="0" smtClean="0"/>
              <a:t>EBO B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7362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3703" y="216671"/>
            <a:ext cx="9144000" cy="2073683"/>
          </a:xfrm>
        </p:spPr>
        <p:txBody>
          <a:bodyPr>
            <a:noAutofit/>
          </a:bodyPr>
          <a:lstStyle/>
          <a:p>
            <a:r>
              <a:rPr lang="es-ES" sz="8800" dirty="0" smtClean="0"/>
              <a:t>UNE CON SU IGUAL</a:t>
            </a:r>
            <a:endParaRPr lang="es-ES" sz="8800" dirty="0"/>
          </a:p>
        </p:txBody>
      </p:sp>
      <p:pic>
        <p:nvPicPr>
          <p:cNvPr id="4" name="Picture 4" descr="http://www.arasaac.org/classes/img/thumbnail.php?i=c2l6ZT0zMDAmcnV0YT0uLi8uLi9yZXBvc2l0b3Jpby9vcmlnaW5hbGVzLzgyNDM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59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arasaac.org/classes/img/thumbnail.php?i=c2l6ZT0zMDAmcnV0YT0uLi8uLi9yZXBvc2l0b3Jpby9vcmlnaW5hbGVzLzQ2Njc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17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4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 flipV="1">
            <a:off x="1775460" y="8675370"/>
            <a:ext cx="3657600" cy="114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flipV="1">
            <a:off x="1775460" y="8675370"/>
            <a:ext cx="3657600" cy="114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326" y="3860709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5" y="386070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38918" y="188732"/>
            <a:ext cx="3845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PAPÁ</a:t>
            </a:r>
            <a:endParaRPr lang="es-ES" sz="8000" dirty="0"/>
          </a:p>
        </p:txBody>
      </p:sp>
      <p:sp>
        <p:nvSpPr>
          <p:cNvPr id="10" name="Rectángulo 9"/>
          <p:cNvSpPr/>
          <p:nvPr/>
        </p:nvSpPr>
        <p:spPr>
          <a:xfrm>
            <a:off x="4025155" y="216348"/>
            <a:ext cx="3451412" cy="1219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4016189" y="1782537"/>
            <a:ext cx="3451412" cy="1219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4338917" y="1700903"/>
            <a:ext cx="3845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M</a:t>
            </a:r>
            <a:r>
              <a:rPr lang="es-ES" sz="8000" dirty="0" smtClean="0"/>
              <a:t>AMÁ</a:t>
            </a:r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022080" y="3075305"/>
            <a:ext cx="2847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MAMÁ</a:t>
            </a:r>
            <a:endParaRPr lang="es-ES" sz="40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56557" y="3075305"/>
            <a:ext cx="2847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PAPÁ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194767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ACTIVIDADES AUDICIÓN Y LENGUAJE CARMEN</vt:lpstr>
      <vt:lpstr>UNE CON SU IGUAL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CON SU IGUAL</dc:title>
  <dc:creator>Usuario</dc:creator>
  <cp:lastModifiedBy>Usuario</cp:lastModifiedBy>
  <cp:revision>3</cp:revision>
  <dcterms:created xsi:type="dcterms:W3CDTF">2020-03-24T13:05:35Z</dcterms:created>
  <dcterms:modified xsi:type="dcterms:W3CDTF">2020-03-24T13:29:20Z</dcterms:modified>
</cp:coreProperties>
</file>