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650883-299C-492C-80AF-C88BA8EC075E}" v="383" dt="2023-06-13T21:04:38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Tuesday, June 13,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3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64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5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Tuesday, June 13,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5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6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9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9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1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9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48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Tuesday, June 13,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6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Tuesday, June 13,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8643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38" r:id="rId6"/>
    <p:sldLayoutId id="2147483734" r:id="rId7"/>
    <p:sldLayoutId id="2147483735" r:id="rId8"/>
    <p:sldLayoutId id="2147483736" r:id="rId9"/>
    <p:sldLayoutId id="2147483737" r:id="rId10"/>
    <p:sldLayoutId id="214748373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://manualidadeseducativas.blogspot.com/2015/10/kit-montessori-bebe-de-mama-luz-review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7" name="Rectangle 51">
            <a:extLst>
              <a:ext uri="{FF2B5EF4-FFF2-40B4-BE49-F238E27FC236}">
                <a16:creationId xmlns:a16="http://schemas.microsoft.com/office/drawing/2014/main" id="{A35C5297-7623-44A6-B13A-4424C8257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53">
            <a:extLst>
              <a:ext uri="{FF2B5EF4-FFF2-40B4-BE49-F238E27FC236}">
                <a16:creationId xmlns:a16="http://schemas.microsoft.com/office/drawing/2014/main" id="{666E46BD-1D93-4B75-A1AD-F8DCF32C3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E517397-1718-FA1D-A14C-344F66FAAD8F}"/>
              </a:ext>
            </a:extLst>
          </p:cNvPr>
          <p:cNvSpPr txBox="1"/>
          <p:nvPr/>
        </p:nvSpPr>
        <p:spPr>
          <a:xfrm>
            <a:off x="6737060" y="104374"/>
            <a:ext cx="5015638" cy="1326822"/>
          </a:xfrm>
          <a:prstGeom prst="rect">
            <a:avLst/>
          </a:prstGeom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spc="-100" dirty="0">
                <a:latin typeface="+mj-lt"/>
                <a:ea typeface="+mj-ea"/>
                <a:cs typeface="+mj-cs"/>
              </a:rPr>
              <a:t>INSTRUCCIONES PARA REALIZAR TU ESPACIO DE 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spc="-100" dirty="0">
                <a:latin typeface="+mj-lt"/>
                <a:ea typeface="+mj-ea"/>
                <a:cs typeface="+mj-cs"/>
              </a:rPr>
              <a:t>ACTIVIDADES</a:t>
            </a:r>
          </a:p>
        </p:txBody>
      </p:sp>
      <p:pic>
        <p:nvPicPr>
          <p:cNvPr id="46" name="Picture 3" descr="Vista en un caramelo">
            <a:extLst>
              <a:ext uri="{FF2B5EF4-FFF2-40B4-BE49-F238E27FC236}">
                <a16:creationId xmlns:a16="http://schemas.microsoft.com/office/drawing/2014/main" id="{F87CBE30-6F7D-F804-951D-726D233FE7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07" r="10756" b="-1"/>
          <a:stretch/>
        </p:blipFill>
        <p:spPr>
          <a:xfrm>
            <a:off x="647479" y="585438"/>
            <a:ext cx="5437859" cy="5358727"/>
          </a:xfrm>
          <a:custGeom>
            <a:avLst/>
            <a:gdLst/>
            <a:ahLst/>
            <a:cxnLst/>
            <a:rect l="l" t="t" r="r" b="b"/>
            <a:pathLst>
              <a:path w="5437859" h="5358727">
                <a:moveTo>
                  <a:pt x="2442245" y="12"/>
                </a:moveTo>
                <a:cubicBezTo>
                  <a:pt x="2708249" y="-1139"/>
                  <a:pt x="3417096" y="86121"/>
                  <a:pt x="3772502" y="222641"/>
                </a:cubicBezTo>
                <a:cubicBezTo>
                  <a:pt x="4178135" y="378663"/>
                  <a:pt x="4516888" y="502516"/>
                  <a:pt x="4794198" y="943240"/>
                </a:cubicBezTo>
                <a:cubicBezTo>
                  <a:pt x="5070964" y="1383427"/>
                  <a:pt x="5480948" y="2332430"/>
                  <a:pt x="5434186" y="2864301"/>
                </a:cubicBezTo>
                <a:cubicBezTo>
                  <a:pt x="5387424" y="3395099"/>
                  <a:pt x="5199832" y="3941446"/>
                  <a:pt x="4762661" y="4378953"/>
                </a:cubicBezTo>
                <a:cubicBezTo>
                  <a:pt x="4309722" y="4878654"/>
                  <a:pt x="3935081" y="5128505"/>
                  <a:pt x="3497910" y="5222333"/>
                </a:cubicBezTo>
                <a:cubicBezTo>
                  <a:pt x="3184713" y="5265762"/>
                  <a:pt x="2870973" y="5385861"/>
                  <a:pt x="2557776" y="5353156"/>
                </a:cubicBezTo>
                <a:cubicBezTo>
                  <a:pt x="2244579" y="5320450"/>
                  <a:pt x="1751402" y="5242707"/>
                  <a:pt x="1374043" y="5019128"/>
                </a:cubicBezTo>
                <a:cubicBezTo>
                  <a:pt x="1108696" y="4831472"/>
                  <a:pt x="796586" y="4519963"/>
                  <a:pt x="483933" y="4019189"/>
                </a:cubicBezTo>
                <a:cubicBezTo>
                  <a:pt x="171824" y="3582755"/>
                  <a:pt x="0" y="3082518"/>
                  <a:pt x="0" y="2536171"/>
                </a:cubicBezTo>
                <a:cubicBezTo>
                  <a:pt x="0" y="2411246"/>
                  <a:pt x="296885" y="1177542"/>
                  <a:pt x="749280" y="771132"/>
                </a:cubicBezTo>
                <a:cubicBezTo>
                  <a:pt x="1202764" y="365259"/>
                  <a:pt x="1858520" y="99860"/>
                  <a:pt x="2357678" y="6032"/>
                </a:cubicBezTo>
                <a:cubicBezTo>
                  <a:pt x="2375281" y="2145"/>
                  <a:pt x="2404244" y="176"/>
                  <a:pt x="2442245" y="12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B9EFEB3-78BB-D886-FF21-9A115E09DE79}"/>
              </a:ext>
            </a:extLst>
          </p:cNvPr>
          <p:cNvSpPr txBox="1"/>
          <p:nvPr/>
        </p:nvSpPr>
        <p:spPr>
          <a:xfrm>
            <a:off x="7564915" y="1781059"/>
            <a:ext cx="3672289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1 DEBES </a:t>
            </a:r>
            <a:r>
              <a:rPr lang="es-ES"/>
              <a:t>ENTENDER    CORRECTAMENTE </a:t>
            </a:r>
            <a:r>
              <a:rPr lang="es-ES" dirty="0"/>
              <a:t>  LO QUE SE TE PIDE </a:t>
            </a:r>
          </a:p>
          <a:p>
            <a:r>
              <a:rPr lang="es-ES" dirty="0"/>
              <a:t>2 HASTA LA ACTIVIDAD NUMERO 3 ES OBLIGATORIO</a:t>
            </a:r>
          </a:p>
          <a:p>
            <a:r>
              <a:rPr lang="es-ES" dirty="0"/>
              <a:t>3 QUE SE AJUSTE A LA EDAD </a:t>
            </a:r>
          </a:p>
          <a:p>
            <a:r>
              <a:rPr lang="es-ES" dirty="0"/>
              <a:t>4 DISFRUTA CON EL PROCESO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A43EBD8-AE59-B247-4684-5B1C006D90B1}"/>
              </a:ext>
            </a:extLst>
          </p:cNvPr>
          <p:cNvSpPr txBox="1"/>
          <p:nvPr/>
        </p:nvSpPr>
        <p:spPr>
          <a:xfrm>
            <a:off x="403951" y="312144"/>
            <a:ext cx="15239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ea typeface="+mn-lt"/>
                <a:cs typeface="+mn-lt"/>
              </a:rPr>
              <a:t>0-1 AÑO </a:t>
            </a:r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ABA3DDD-EDAC-5FF9-F377-4FB988DCB96B}"/>
              </a:ext>
            </a:extLst>
          </p:cNvPr>
          <p:cNvSpPr txBox="1"/>
          <p:nvPr/>
        </p:nvSpPr>
        <p:spPr>
          <a:xfrm>
            <a:off x="9217446" y="5600241"/>
            <a:ext cx="262568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ea typeface="+mn-lt"/>
                <a:cs typeface="+mn-lt"/>
              </a:rPr>
              <a:t>GEMMA FERNANDEZ DOMIGUEZ  </a:t>
            </a:r>
            <a:endParaRPr lang="es-ES" dirty="0"/>
          </a:p>
        </p:txBody>
      </p:sp>
      <p:pic>
        <p:nvPicPr>
          <p:cNvPr id="10" name="Imagen 11" descr="Imagen que contiene cesta, tabla, interior, persona&#10;&#10;Descripción generada automáticamente">
            <a:extLst>
              <a:ext uri="{FF2B5EF4-FFF2-40B4-BE49-F238E27FC236}">
                <a16:creationId xmlns:a16="http://schemas.microsoft.com/office/drawing/2014/main" id="{EA68AD95-2A79-F126-C123-103FD38D9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156593" y="4167131"/>
            <a:ext cx="2743200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57075F5-EED6-5BE6-1A90-806B2E79B40F}"/>
              </a:ext>
            </a:extLst>
          </p:cNvPr>
          <p:cNvSpPr txBox="1"/>
          <p:nvPr/>
        </p:nvSpPr>
        <p:spPr>
          <a:xfrm>
            <a:off x="6156593" y="5995931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4"/>
              </a:rPr>
              <a:t>Esta foto</a:t>
            </a:r>
            <a:r>
              <a:rPr lang="en-US"/>
              <a:t> de Autor desconocido se concede bajo licencia de </a:t>
            </a:r>
            <a:r>
              <a:rPr lang="en-US">
                <a:hlinkClick r:id="rId5"/>
              </a:rPr>
              <a:t>CC BY-NC-ND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BlobVTI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61</cp:revision>
  <dcterms:created xsi:type="dcterms:W3CDTF">2023-06-13T20:49:44Z</dcterms:created>
  <dcterms:modified xsi:type="dcterms:W3CDTF">2023-06-13T21:06:29Z</dcterms:modified>
</cp:coreProperties>
</file>