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715680" y="644040"/>
            <a:ext cx="7927200" cy="5712480"/>
          </a:xfrm>
          <a:custGeom>
            <a:avLst/>
            <a:gdLst/>
            <a:ahLst/>
            <a:cxnLst/>
            <a:rect l="l" t="t" r="r" b="b"/>
            <a:pathLst>
              <a:path w="7929880" h="5715000">
                <a:moveTo>
                  <a:pt x="0" y="5715000"/>
                </a:moveTo>
                <a:lnTo>
                  <a:pt x="7929372" y="5715000"/>
                </a:lnTo>
                <a:lnTo>
                  <a:pt x="7929372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noFill/>
          <a:ln w="11448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/>
          <p:cNvSpPr/>
          <p:nvPr/>
        </p:nvSpPr>
        <p:spPr>
          <a:xfrm>
            <a:off x="7786080" y="5500080"/>
            <a:ext cx="759600" cy="759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://aliem.com/trick-of-the-trade-diy-circulating-water-bath-for-frostbite-treatment" TargetMode="Externa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2.png"/><Relationship Id="rId7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4.jpeg"/><Relationship Id="rId7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7.png"/><Relationship Id="rId3" Type="http://schemas.openxmlformats.org/officeDocument/2006/relationships/image" Target="../media/image14.jpeg"/><Relationship Id="rId7" Type="http://schemas.openxmlformats.org/officeDocument/2006/relationships/image" Target="../media/image31.jpeg"/><Relationship Id="rId12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6.png"/><Relationship Id="rId5" Type="http://schemas.openxmlformats.org/officeDocument/2006/relationships/image" Target="../media/image15.png"/><Relationship Id="rId10" Type="http://schemas.openxmlformats.org/officeDocument/2006/relationships/image" Target="../media/image35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6071760" y="5072040"/>
            <a:ext cx="2382480" cy="117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6072120" y="500040"/>
            <a:ext cx="2343960" cy="246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3"/>
          <p:cNvSpPr/>
          <p:nvPr/>
        </p:nvSpPr>
        <p:spPr>
          <a:xfrm>
            <a:off x="8280" y="720"/>
            <a:ext cx="9133920" cy="6855480"/>
          </a:xfrm>
          <a:custGeom>
            <a:avLst/>
            <a:gdLst/>
            <a:ahLst/>
            <a:cxnLst/>
            <a:rect l="l" t="t" r="r" b="b"/>
            <a:pathLst>
              <a:path w="9136380" h="6858000">
                <a:moveTo>
                  <a:pt x="0" y="6858000"/>
                </a:moveTo>
                <a:lnTo>
                  <a:pt x="9136380" y="6858000"/>
                </a:lnTo>
                <a:lnTo>
                  <a:pt x="91363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noFill/>
          <a:ln w="2592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4"/>
          <p:cNvSpPr/>
          <p:nvPr/>
        </p:nvSpPr>
        <p:spPr>
          <a:xfrm>
            <a:off x="2420280" y="3060000"/>
            <a:ext cx="4311720" cy="206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ts val="1709"/>
              </a:lnSpc>
            </a:pPr>
            <a:r>
              <a:rPr lang="es-ES" sz="1800" b="0" strike="noStrike" spc="-46">
                <a:solidFill>
                  <a:srgbClr val="000000"/>
                </a:solidFill>
                <a:latin typeface="Trebuchet MS"/>
                <a:ea typeface="DejaVu Sans"/>
              </a:rPr>
              <a:t>Imagen </a:t>
            </a:r>
            <a:r>
              <a:rPr lang="es-ES" sz="1800" b="0" strike="noStrike" spc="-72">
                <a:solidFill>
                  <a:srgbClr val="000000"/>
                </a:solidFill>
                <a:latin typeface="Trebuchet MS"/>
                <a:ea typeface="DejaVu Sans"/>
              </a:rPr>
              <a:t>del</a:t>
            </a:r>
            <a:r>
              <a:rPr lang="es-ES" sz="1800" b="0" strike="noStrike" spc="-197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es-ES" sz="1800" b="0" strike="noStrike" spc="-60">
                <a:solidFill>
                  <a:srgbClr val="000000"/>
                </a:solidFill>
                <a:latin typeface="Trebuchet MS"/>
                <a:ea typeface="DejaVu Sans"/>
              </a:rPr>
              <a:t>cuento</a:t>
            </a: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0" strike="noStrike" spc="-80">
                <a:solidFill>
                  <a:srgbClr val="000000"/>
                </a:solidFill>
                <a:latin typeface="Trebuchet MS"/>
                <a:ea typeface="DejaVu Sans"/>
              </a:rPr>
              <a:t>Picto </a:t>
            </a:r>
            <a:r>
              <a:rPr lang="es-ES" sz="1800" b="0" strike="noStrike" spc="-72">
                <a:solidFill>
                  <a:srgbClr val="000000"/>
                </a:solidFill>
                <a:latin typeface="Trebuchet MS"/>
                <a:ea typeface="DejaVu Sans"/>
              </a:rPr>
              <a:t>del</a:t>
            </a:r>
            <a:r>
              <a:rPr lang="es-ES" sz="1800" b="0" strike="noStrike" spc="-145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es-ES" sz="1800" b="0" strike="noStrike" spc="-60">
                <a:solidFill>
                  <a:srgbClr val="000000"/>
                </a:solidFill>
                <a:latin typeface="Trebuchet MS"/>
                <a:ea typeface="DejaVu Sans"/>
              </a:rPr>
              <a:t>cuento</a:t>
            </a:r>
            <a:endParaRPr lang="es-E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0" strike="noStrike" spc="-80">
                <a:solidFill>
                  <a:srgbClr val="000000"/>
                </a:solidFill>
                <a:latin typeface="Trebuchet MS"/>
                <a:ea typeface="DejaVu Sans"/>
              </a:rPr>
              <a:t>Titulo</a:t>
            </a:r>
            <a:r>
              <a:rPr lang="es-ES" sz="1800" b="0" strike="noStrike" spc="-111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es-ES" sz="1800" b="0" strike="noStrike" spc="-46">
                <a:solidFill>
                  <a:srgbClr val="000000"/>
                </a:solidFill>
                <a:latin typeface="Trebuchet MS"/>
                <a:ea typeface="DejaVu Sans"/>
              </a:rPr>
              <a:t>acompañado</a:t>
            </a:r>
            <a:r>
              <a:rPr lang="es-ES" sz="1800" b="0" strike="noStrike" spc="-111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es-ES" sz="1800" b="0" strike="noStrike" spc="-55">
                <a:solidFill>
                  <a:srgbClr val="000000"/>
                </a:solidFill>
                <a:latin typeface="Trebuchet MS"/>
                <a:ea typeface="DejaVu Sans"/>
              </a:rPr>
              <a:t>de</a:t>
            </a:r>
            <a:r>
              <a:rPr lang="es-ES" sz="1800" b="0" strike="noStrike" spc="-111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es-ES" sz="1800" b="0" strike="noStrike" spc="-60">
                <a:solidFill>
                  <a:srgbClr val="000000"/>
                </a:solidFill>
                <a:latin typeface="Trebuchet MS"/>
                <a:ea typeface="DejaVu Sans"/>
              </a:rPr>
              <a:t>pictos</a:t>
            </a:r>
            <a:r>
              <a:rPr lang="es-ES" sz="1800" b="0" strike="noStrike" spc="-117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es-ES" sz="1800" b="0" strike="noStrike" spc="-35">
                <a:solidFill>
                  <a:srgbClr val="000000"/>
                </a:solidFill>
                <a:latin typeface="Trebuchet MS"/>
                <a:ea typeface="DejaVu Sans"/>
              </a:rPr>
              <a:t>sin</a:t>
            </a:r>
            <a:r>
              <a:rPr lang="es-ES" sz="1800" b="0" strike="noStrike" spc="-111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es-ES" sz="1800" b="0" strike="noStrike" spc="-46">
                <a:solidFill>
                  <a:srgbClr val="000000"/>
                </a:solidFill>
                <a:latin typeface="Trebuchet MS"/>
                <a:ea typeface="DejaVu Sans"/>
              </a:rPr>
              <a:t>borde</a:t>
            </a:r>
            <a:r>
              <a:rPr lang="es-ES" sz="1800" b="0" strike="noStrike" spc="-111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es-ES" sz="1800" b="0" strike="noStrike" spc="-52">
                <a:solidFill>
                  <a:srgbClr val="000000"/>
                </a:solidFill>
                <a:latin typeface="Trebuchet MS"/>
                <a:ea typeface="DejaVu Sans"/>
              </a:rPr>
              <a:t>ni</a:t>
            </a:r>
            <a:r>
              <a:rPr lang="es-ES" sz="1800" b="0" strike="noStrike" spc="-126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lang="es-ES" sz="1800" b="0" strike="noStrike" spc="-86">
                <a:solidFill>
                  <a:srgbClr val="000000"/>
                </a:solidFill>
                <a:latin typeface="Trebuchet MS"/>
                <a:ea typeface="DejaVu Sans"/>
              </a:rPr>
              <a:t>letra</a:t>
            </a: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1137240">
              <a:lnSpc>
                <a:spcPct val="100000"/>
              </a:lnSpc>
              <a:spcBef>
                <a:spcPts val="1585"/>
              </a:spcBef>
            </a:pPr>
            <a:r>
              <a:rPr lang="es-ES" sz="3600" b="1" strike="noStrike" spc="60">
                <a:solidFill>
                  <a:srgbClr val="0D0D0D"/>
                </a:solidFill>
                <a:latin typeface="Verdana"/>
                <a:ea typeface="DejaVu Sans"/>
              </a:rPr>
              <a:t>VERANO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44" name="CustomShape 5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6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7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8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10"/>
          <p:cNvSpPr/>
          <p:nvPr/>
        </p:nvSpPr>
        <p:spPr>
          <a:xfrm>
            <a:off x="540360" y="575280"/>
            <a:ext cx="1294920" cy="1256760"/>
          </a:xfrm>
          <a:custGeom>
            <a:avLst/>
            <a:gdLst/>
            <a:ahLst/>
            <a:cxnLst/>
            <a:rect l="l" t="t" r="r" b="b"/>
            <a:pathLst>
              <a:path w="1297305" h="1259205">
                <a:moveTo>
                  <a:pt x="1087120" y="0"/>
                </a:moveTo>
                <a:lnTo>
                  <a:pt x="209804" y="0"/>
                </a:lnTo>
                <a:lnTo>
                  <a:pt x="161696" y="5543"/>
                </a:lnTo>
                <a:lnTo>
                  <a:pt x="117536" y="21333"/>
                </a:lnTo>
                <a:lnTo>
                  <a:pt x="78580" y="46106"/>
                </a:lnTo>
                <a:lnTo>
                  <a:pt x="46090" y="78602"/>
                </a:lnTo>
                <a:lnTo>
                  <a:pt x="21324" y="117558"/>
                </a:lnTo>
                <a:lnTo>
                  <a:pt x="5540" y="161712"/>
                </a:lnTo>
                <a:lnTo>
                  <a:pt x="0" y="209803"/>
                </a:lnTo>
                <a:lnTo>
                  <a:pt x="0" y="1049019"/>
                </a:lnTo>
                <a:lnTo>
                  <a:pt x="5540" y="1097111"/>
                </a:lnTo>
                <a:lnTo>
                  <a:pt x="21324" y="1141265"/>
                </a:lnTo>
                <a:lnTo>
                  <a:pt x="46090" y="1180221"/>
                </a:lnTo>
                <a:lnTo>
                  <a:pt x="78580" y="1212717"/>
                </a:lnTo>
                <a:lnTo>
                  <a:pt x="117536" y="1237490"/>
                </a:lnTo>
                <a:lnTo>
                  <a:pt x="161696" y="1253280"/>
                </a:lnTo>
                <a:lnTo>
                  <a:pt x="209804" y="1258824"/>
                </a:lnTo>
                <a:lnTo>
                  <a:pt x="1087120" y="1258824"/>
                </a:lnTo>
                <a:lnTo>
                  <a:pt x="1135211" y="1253280"/>
                </a:lnTo>
                <a:lnTo>
                  <a:pt x="1179365" y="1237490"/>
                </a:lnTo>
                <a:lnTo>
                  <a:pt x="1218321" y="1212717"/>
                </a:lnTo>
                <a:lnTo>
                  <a:pt x="1250817" y="1180221"/>
                </a:lnTo>
                <a:lnTo>
                  <a:pt x="1275590" y="1141265"/>
                </a:lnTo>
                <a:lnTo>
                  <a:pt x="1291380" y="1097111"/>
                </a:lnTo>
                <a:lnTo>
                  <a:pt x="1296924" y="1049019"/>
                </a:lnTo>
                <a:lnTo>
                  <a:pt x="1296924" y="209803"/>
                </a:lnTo>
                <a:lnTo>
                  <a:pt x="1291380" y="161712"/>
                </a:lnTo>
                <a:lnTo>
                  <a:pt x="1275590" y="117558"/>
                </a:lnTo>
                <a:lnTo>
                  <a:pt x="1250817" y="78602"/>
                </a:lnTo>
                <a:lnTo>
                  <a:pt x="1218321" y="46106"/>
                </a:lnTo>
                <a:lnTo>
                  <a:pt x="1179365" y="21333"/>
                </a:lnTo>
                <a:lnTo>
                  <a:pt x="1135211" y="5543"/>
                </a:lnTo>
                <a:lnTo>
                  <a:pt x="10871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11"/>
          <p:cNvSpPr/>
          <p:nvPr/>
        </p:nvSpPr>
        <p:spPr>
          <a:xfrm>
            <a:off x="540360" y="575280"/>
            <a:ext cx="1294920" cy="1256760"/>
          </a:xfrm>
          <a:custGeom>
            <a:avLst/>
            <a:gdLst/>
            <a:ahLst/>
            <a:cxnLst/>
            <a:rect l="l" t="t" r="r" b="b"/>
            <a:pathLst>
              <a:path w="1297305" h="1259205">
                <a:moveTo>
                  <a:pt x="0" y="209803"/>
                </a:moveTo>
                <a:lnTo>
                  <a:pt x="5540" y="161712"/>
                </a:lnTo>
                <a:lnTo>
                  <a:pt x="21324" y="117558"/>
                </a:lnTo>
                <a:lnTo>
                  <a:pt x="46090" y="78602"/>
                </a:lnTo>
                <a:lnTo>
                  <a:pt x="78580" y="46106"/>
                </a:lnTo>
                <a:lnTo>
                  <a:pt x="117536" y="21333"/>
                </a:lnTo>
                <a:lnTo>
                  <a:pt x="161696" y="5543"/>
                </a:lnTo>
                <a:lnTo>
                  <a:pt x="209804" y="0"/>
                </a:lnTo>
                <a:lnTo>
                  <a:pt x="1087120" y="0"/>
                </a:lnTo>
                <a:lnTo>
                  <a:pt x="1135211" y="5543"/>
                </a:lnTo>
                <a:lnTo>
                  <a:pt x="1179365" y="21333"/>
                </a:lnTo>
                <a:lnTo>
                  <a:pt x="1218321" y="46106"/>
                </a:lnTo>
                <a:lnTo>
                  <a:pt x="1250817" y="78602"/>
                </a:lnTo>
                <a:lnTo>
                  <a:pt x="1275590" y="117558"/>
                </a:lnTo>
                <a:lnTo>
                  <a:pt x="1291380" y="161712"/>
                </a:lnTo>
                <a:lnTo>
                  <a:pt x="1296924" y="209803"/>
                </a:lnTo>
                <a:lnTo>
                  <a:pt x="1296924" y="1049019"/>
                </a:lnTo>
                <a:lnTo>
                  <a:pt x="1291380" y="1097111"/>
                </a:lnTo>
                <a:lnTo>
                  <a:pt x="1275590" y="1141265"/>
                </a:lnTo>
                <a:lnTo>
                  <a:pt x="1250817" y="1180221"/>
                </a:lnTo>
                <a:lnTo>
                  <a:pt x="1218321" y="1212717"/>
                </a:lnTo>
                <a:lnTo>
                  <a:pt x="1179365" y="1237490"/>
                </a:lnTo>
                <a:lnTo>
                  <a:pt x="1135211" y="1253280"/>
                </a:lnTo>
                <a:lnTo>
                  <a:pt x="1087120" y="1258824"/>
                </a:lnTo>
                <a:lnTo>
                  <a:pt x="209804" y="1258824"/>
                </a:lnTo>
                <a:lnTo>
                  <a:pt x="161696" y="1253280"/>
                </a:lnTo>
                <a:lnTo>
                  <a:pt x="117536" y="1237490"/>
                </a:lnTo>
                <a:lnTo>
                  <a:pt x="78580" y="1212717"/>
                </a:lnTo>
                <a:lnTo>
                  <a:pt x="46090" y="1180221"/>
                </a:lnTo>
                <a:lnTo>
                  <a:pt x="21324" y="1141265"/>
                </a:lnTo>
                <a:lnTo>
                  <a:pt x="5540" y="1097111"/>
                </a:lnTo>
                <a:lnTo>
                  <a:pt x="0" y="1049019"/>
                </a:lnTo>
                <a:lnTo>
                  <a:pt x="0" y="209803"/>
                </a:lnTo>
                <a:close/>
              </a:path>
            </a:pathLst>
          </a:custGeom>
          <a:noFill/>
          <a:ln w="25920">
            <a:solidFill>
              <a:srgbClr val="00AFE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12"/>
          <p:cNvSpPr/>
          <p:nvPr/>
        </p:nvSpPr>
        <p:spPr>
          <a:xfrm>
            <a:off x="611280" y="661320"/>
            <a:ext cx="1429920" cy="1181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13"/>
          <p:cNvSpPr/>
          <p:nvPr/>
        </p:nvSpPr>
        <p:spPr>
          <a:xfrm>
            <a:off x="1619672" y="692696"/>
            <a:ext cx="5103720" cy="1064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6" name="Imagen 19"/>
          <p:cNvPicPr/>
          <p:nvPr/>
        </p:nvPicPr>
        <p:blipFill>
          <a:blip r:embed="rId5" cstate="print"/>
          <a:stretch/>
        </p:blipFill>
        <p:spPr>
          <a:xfrm rot="641400">
            <a:off x="6402600" y="722880"/>
            <a:ext cx="1839240" cy="1839240"/>
          </a:xfrm>
          <a:prstGeom prst="rect">
            <a:avLst/>
          </a:prstGeom>
          <a:ln>
            <a:noFill/>
          </a:ln>
        </p:spPr>
      </p:pic>
      <p:sp>
        <p:nvSpPr>
          <p:cNvPr id="57" name="CustomShape 15"/>
          <p:cNvSpPr/>
          <p:nvPr/>
        </p:nvSpPr>
        <p:spPr>
          <a:xfrm>
            <a:off x="1600200" y="2005560"/>
            <a:ext cx="3157560" cy="3935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CustomShape 16"/>
          <p:cNvSpPr/>
          <p:nvPr/>
        </p:nvSpPr>
        <p:spPr>
          <a:xfrm>
            <a:off x="2709720" y="1980360"/>
            <a:ext cx="3224880" cy="106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200" b="0" strike="noStrike" spc="-1" dirty="0">
                <a:solidFill>
                  <a:srgbClr val="254061"/>
                </a:solidFill>
                <a:latin typeface="Arial Rounded MT Bold"/>
                <a:ea typeface="DejaVu Sans"/>
              </a:rPr>
              <a:t>¡BIENVENIDO INVIERNO!</a:t>
            </a:r>
            <a:endParaRPr lang="es-ES" sz="3200" b="0" strike="noStrike" spc="-1" dirty="0">
              <a:latin typeface="Arial"/>
            </a:endParaRPr>
          </a:p>
        </p:txBody>
      </p:sp>
      <p:sp>
        <p:nvSpPr>
          <p:cNvPr id="59" name="CustomShape 17"/>
          <p:cNvSpPr/>
          <p:nvPr/>
        </p:nvSpPr>
        <p:spPr>
          <a:xfrm>
            <a:off x="7409160" y="2666880"/>
            <a:ext cx="817920" cy="3413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0" name="Imagen 23"/>
          <p:cNvPicPr/>
          <p:nvPr/>
        </p:nvPicPr>
        <p:blipFill>
          <a:blip r:embed="rId6" cstate="print"/>
          <a:stretch/>
        </p:blipFill>
        <p:spPr>
          <a:xfrm>
            <a:off x="1739520" y="3115800"/>
            <a:ext cx="2253240" cy="2253240"/>
          </a:xfrm>
          <a:prstGeom prst="rect">
            <a:avLst/>
          </a:prstGeom>
          <a:ln>
            <a:noFill/>
          </a:ln>
        </p:spPr>
      </p:pic>
      <p:pic>
        <p:nvPicPr>
          <p:cNvPr id="19" name="18 Imagen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364088" y="3068960"/>
            <a:ext cx="2658110" cy="26644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3557880" y="4277520"/>
            <a:ext cx="2211840" cy="55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3600" b="1" strike="noStrike" spc="-111">
                <a:solidFill>
                  <a:srgbClr val="0D0D0D"/>
                </a:solidFill>
                <a:latin typeface="Verdana"/>
                <a:ea typeface="DejaVu Sans"/>
              </a:rPr>
              <a:t>V</a:t>
            </a:r>
            <a:r>
              <a:rPr lang="es-ES" sz="3600" b="1" strike="noStrike" spc="-15">
                <a:solidFill>
                  <a:srgbClr val="0D0D0D"/>
                </a:solidFill>
                <a:latin typeface="Verdana"/>
                <a:ea typeface="DejaVu Sans"/>
              </a:rPr>
              <a:t>ER</a:t>
            </a:r>
            <a:r>
              <a:rPr lang="es-ES" sz="3600" b="1" strike="noStrike" spc="225">
                <a:solidFill>
                  <a:srgbClr val="0D0D0D"/>
                </a:solidFill>
                <a:latin typeface="Verdana"/>
                <a:ea typeface="DejaVu Sans"/>
              </a:rPr>
              <a:t>A</a:t>
            </a:r>
            <a:r>
              <a:rPr lang="es-ES" sz="3600" b="1" strike="noStrike" spc="262">
                <a:solidFill>
                  <a:srgbClr val="0D0D0D"/>
                </a:solidFill>
                <a:latin typeface="Verdana"/>
                <a:ea typeface="DejaVu Sans"/>
              </a:rPr>
              <a:t>N</a:t>
            </a:r>
            <a:r>
              <a:rPr lang="es-ES" sz="3600" b="1" strike="noStrike" spc="131">
                <a:solidFill>
                  <a:srgbClr val="0D0D0D"/>
                </a:solidFill>
                <a:latin typeface="Verdana"/>
                <a:ea typeface="DejaVu Sans"/>
              </a:rPr>
              <a:t>O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4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5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6"/>
          <p:cNvSpPr/>
          <p:nvPr/>
        </p:nvSpPr>
        <p:spPr>
          <a:xfrm>
            <a:off x="3126600" y="5879880"/>
            <a:ext cx="2818800" cy="3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s-ES" sz="2000" b="0" strike="noStrike" spc="-1">
                <a:solidFill>
                  <a:srgbClr val="000000"/>
                </a:solidFill>
                <a:latin typeface="Verdana"/>
                <a:ea typeface="DejaVu Sans"/>
              </a:rPr>
              <a:t>EL INVIERNO	LLEGÓ</a:t>
            </a:r>
            <a:endParaRPr lang="es-ES" sz="2000" b="0" strike="noStrike" spc="-1">
              <a:latin typeface="Arial"/>
            </a:endParaRPr>
          </a:p>
        </p:txBody>
      </p:sp>
      <p:pic>
        <p:nvPicPr>
          <p:cNvPr id="68" name="Imagen 13"/>
          <p:cNvPicPr/>
          <p:nvPr/>
        </p:nvPicPr>
        <p:blipFill>
          <a:blip r:embed="rId2" cstate="print"/>
          <a:stretch/>
        </p:blipFill>
        <p:spPr>
          <a:xfrm>
            <a:off x="670680" y="709920"/>
            <a:ext cx="7730640" cy="1544040"/>
          </a:xfrm>
          <a:prstGeom prst="rect">
            <a:avLst/>
          </a:prstGeom>
          <a:ln>
            <a:noFill/>
          </a:ln>
        </p:spPr>
      </p:pic>
      <p:pic>
        <p:nvPicPr>
          <p:cNvPr id="69" name="Imagen 14"/>
          <p:cNvPicPr/>
          <p:nvPr/>
        </p:nvPicPr>
        <p:blipFill>
          <a:blip r:embed="rId3" cstate="print"/>
          <a:stretch/>
        </p:blipFill>
        <p:spPr>
          <a:xfrm>
            <a:off x="1670760" y="2845440"/>
            <a:ext cx="2379240" cy="2379240"/>
          </a:xfrm>
          <a:prstGeom prst="rect">
            <a:avLst/>
          </a:prstGeom>
          <a:ln>
            <a:noFill/>
          </a:ln>
        </p:spPr>
      </p:pic>
      <p:pic>
        <p:nvPicPr>
          <p:cNvPr id="10" name="9 Imagen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20072" y="2708920"/>
            <a:ext cx="2658110" cy="2664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3557880" y="4277520"/>
            <a:ext cx="2211840" cy="55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3600" b="1" strike="noStrike" spc="-111">
                <a:solidFill>
                  <a:srgbClr val="0D0D0D"/>
                </a:solidFill>
                <a:latin typeface="Verdana"/>
                <a:ea typeface="DejaVu Sans"/>
              </a:rPr>
              <a:t>V</a:t>
            </a:r>
            <a:r>
              <a:rPr lang="es-ES" sz="3600" b="1" strike="noStrike" spc="-15">
                <a:solidFill>
                  <a:srgbClr val="0D0D0D"/>
                </a:solidFill>
                <a:latin typeface="Verdana"/>
                <a:ea typeface="DejaVu Sans"/>
              </a:rPr>
              <a:t>ER</a:t>
            </a:r>
            <a:r>
              <a:rPr lang="es-ES" sz="3600" b="1" strike="noStrike" spc="225">
                <a:solidFill>
                  <a:srgbClr val="0D0D0D"/>
                </a:solidFill>
                <a:latin typeface="Verdana"/>
                <a:ea typeface="DejaVu Sans"/>
              </a:rPr>
              <a:t>A</a:t>
            </a:r>
            <a:r>
              <a:rPr lang="es-ES" sz="3600" b="1" strike="noStrike" spc="262">
                <a:solidFill>
                  <a:srgbClr val="0D0D0D"/>
                </a:solidFill>
                <a:latin typeface="Verdana"/>
                <a:ea typeface="DejaVu Sans"/>
              </a:rPr>
              <a:t>N</a:t>
            </a:r>
            <a:r>
              <a:rPr lang="es-ES" sz="3600" b="1" strike="noStrike" spc="131">
                <a:solidFill>
                  <a:srgbClr val="0D0D0D"/>
                </a:solidFill>
                <a:latin typeface="Verdana"/>
                <a:ea typeface="DejaVu Sans"/>
              </a:rPr>
              <a:t>O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71" name="CustomShape 2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3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4"/>
          <p:cNvSpPr/>
          <p:nvPr/>
        </p:nvSpPr>
        <p:spPr>
          <a:xfrm>
            <a:off x="533520" y="48636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5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6"/>
          <p:cNvSpPr/>
          <p:nvPr/>
        </p:nvSpPr>
        <p:spPr>
          <a:xfrm>
            <a:off x="1941120" y="4739400"/>
            <a:ext cx="5445720" cy="3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s-ES" sz="2000" b="0" strike="noStrike" spc="-1">
                <a:solidFill>
                  <a:srgbClr val="000000"/>
                </a:solidFill>
                <a:latin typeface="Verdana"/>
                <a:ea typeface="DejaVu Sans"/>
              </a:rPr>
              <a:t>EL INVIERNO	EMPEZÓ EN DICIEMBRE</a:t>
            </a:r>
            <a:endParaRPr lang="es-ES" sz="2000" b="0" strike="noStrike" spc="-1">
              <a:latin typeface="Arial"/>
            </a:endParaRPr>
          </a:p>
        </p:txBody>
      </p:sp>
      <p:pic>
        <p:nvPicPr>
          <p:cNvPr id="76" name="Imagen 14"/>
          <p:cNvPicPr/>
          <p:nvPr/>
        </p:nvPicPr>
        <p:blipFill>
          <a:blip r:embed="rId2" cstate="print"/>
          <a:stretch/>
        </p:blipFill>
        <p:spPr>
          <a:xfrm>
            <a:off x="1998000" y="1999440"/>
            <a:ext cx="2211840" cy="2211840"/>
          </a:xfrm>
          <a:prstGeom prst="rect">
            <a:avLst/>
          </a:prstGeom>
          <a:ln>
            <a:noFill/>
          </a:ln>
        </p:spPr>
      </p:pic>
      <p:pic>
        <p:nvPicPr>
          <p:cNvPr id="77" name="Imagen 7"/>
          <p:cNvPicPr/>
          <p:nvPr/>
        </p:nvPicPr>
        <p:blipFill>
          <a:blip r:embed="rId3" cstate="print"/>
          <a:stretch/>
        </p:blipFill>
        <p:spPr>
          <a:xfrm>
            <a:off x="5270760" y="2118600"/>
            <a:ext cx="2066400" cy="2066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3557880" y="4277520"/>
            <a:ext cx="2211840" cy="55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3600" b="1" strike="noStrike" spc="-111">
                <a:solidFill>
                  <a:srgbClr val="0D0D0D"/>
                </a:solidFill>
                <a:latin typeface="Verdana"/>
                <a:ea typeface="DejaVu Sans"/>
              </a:rPr>
              <a:t>V</a:t>
            </a:r>
            <a:r>
              <a:rPr lang="es-ES" sz="3600" b="1" strike="noStrike" spc="-15">
                <a:solidFill>
                  <a:srgbClr val="0D0D0D"/>
                </a:solidFill>
                <a:latin typeface="Verdana"/>
                <a:ea typeface="DejaVu Sans"/>
              </a:rPr>
              <a:t>ER</a:t>
            </a:r>
            <a:r>
              <a:rPr lang="es-ES" sz="3600" b="1" strike="noStrike" spc="225">
                <a:solidFill>
                  <a:srgbClr val="0D0D0D"/>
                </a:solidFill>
                <a:latin typeface="Verdana"/>
                <a:ea typeface="DejaVu Sans"/>
              </a:rPr>
              <a:t>A</a:t>
            </a:r>
            <a:r>
              <a:rPr lang="es-ES" sz="3600" b="1" strike="noStrike" spc="262">
                <a:solidFill>
                  <a:srgbClr val="0D0D0D"/>
                </a:solidFill>
                <a:latin typeface="Verdana"/>
                <a:ea typeface="DejaVu Sans"/>
              </a:rPr>
              <a:t>N</a:t>
            </a:r>
            <a:r>
              <a:rPr lang="es-ES" sz="3600" b="1" strike="noStrike" spc="131">
                <a:solidFill>
                  <a:srgbClr val="0D0D0D"/>
                </a:solidFill>
                <a:latin typeface="Verdana"/>
                <a:ea typeface="DejaVu Sans"/>
              </a:rPr>
              <a:t>O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3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4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5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6"/>
          <p:cNvSpPr/>
          <p:nvPr/>
        </p:nvSpPr>
        <p:spPr>
          <a:xfrm>
            <a:off x="2562120" y="5937120"/>
            <a:ext cx="3684960" cy="31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/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es-ES" sz="2000" b="0" strike="noStrike" spc="-1">
                <a:solidFill>
                  <a:srgbClr val="000000"/>
                </a:solidFill>
                <a:latin typeface="Verdana"/>
                <a:ea typeface="DejaVu Sans"/>
              </a:rPr>
              <a:t>EN INVIERNO </a:t>
            </a:r>
            <a:r>
              <a:rPr lang="es-ES" sz="2000" b="0" strike="noStrike" spc="-12">
                <a:solidFill>
                  <a:srgbClr val="000000"/>
                </a:solidFill>
                <a:latin typeface="Verdana"/>
                <a:ea typeface="DejaVu Sans"/>
              </a:rPr>
              <a:t>HACE FRÍO</a:t>
            </a:r>
            <a:endParaRPr lang="es-ES" sz="2000" b="0" strike="noStrike" spc="-1">
              <a:latin typeface="Arial"/>
            </a:endParaRPr>
          </a:p>
        </p:txBody>
      </p:sp>
      <p:pic>
        <p:nvPicPr>
          <p:cNvPr id="85" name="Imagen 15"/>
          <p:cNvPicPr/>
          <p:nvPr/>
        </p:nvPicPr>
        <p:blipFill>
          <a:blip r:embed="rId2" cstate="print"/>
          <a:stretch/>
        </p:blipFill>
        <p:spPr>
          <a:xfrm>
            <a:off x="3306600" y="4993200"/>
            <a:ext cx="851040" cy="851040"/>
          </a:xfrm>
          <a:prstGeom prst="rect">
            <a:avLst/>
          </a:prstGeom>
          <a:ln>
            <a:noFill/>
          </a:ln>
        </p:spPr>
      </p:pic>
      <p:pic>
        <p:nvPicPr>
          <p:cNvPr id="86" name="Imagen 17"/>
          <p:cNvPicPr/>
          <p:nvPr/>
        </p:nvPicPr>
        <p:blipFill>
          <a:blip r:embed="rId3" cstate="print"/>
          <a:stretch/>
        </p:blipFill>
        <p:spPr>
          <a:xfrm>
            <a:off x="4983840" y="5061960"/>
            <a:ext cx="851040" cy="851040"/>
          </a:xfrm>
          <a:prstGeom prst="rect">
            <a:avLst/>
          </a:prstGeom>
          <a:ln>
            <a:noFill/>
          </a:ln>
        </p:spPr>
      </p:pic>
      <p:pic>
        <p:nvPicPr>
          <p:cNvPr id="87" name="Imagen 8"/>
          <p:cNvPicPr/>
          <p:nvPr/>
        </p:nvPicPr>
        <p:blipFill>
          <a:blip r:embed="rId4" cstate="print"/>
          <a:stretch/>
        </p:blipFill>
        <p:spPr>
          <a:xfrm>
            <a:off x="1823040" y="1696320"/>
            <a:ext cx="2753640" cy="2743200"/>
          </a:xfrm>
          <a:prstGeom prst="rect">
            <a:avLst/>
          </a:prstGeom>
          <a:ln>
            <a:noFill/>
          </a:ln>
        </p:spPr>
      </p:pic>
      <p:sp>
        <p:nvSpPr>
          <p:cNvPr id="88" name="CustomShape 7"/>
          <p:cNvSpPr/>
          <p:nvPr/>
        </p:nvSpPr>
        <p:spPr>
          <a:xfrm>
            <a:off x="5257800" y="7025040"/>
            <a:ext cx="2753640" cy="3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9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5"/>
              </a:rPr>
              <a:t>Esta foto</a:t>
            </a:r>
            <a:r>
              <a:rPr lang="es-E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 de Autor desconocido está bajo licencia </a:t>
            </a:r>
            <a:r>
              <a:rPr lang="es-ES" sz="9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6"/>
              </a:rPr>
              <a:t>CC BY-NC-ND</a:t>
            </a:r>
            <a:endParaRPr lang="es-ES" sz="900" b="0" strike="noStrike" spc="-1">
              <a:latin typeface="Arial"/>
            </a:endParaRPr>
          </a:p>
        </p:txBody>
      </p:sp>
      <p:pic>
        <p:nvPicPr>
          <p:cNvPr id="12" name="11 Imagen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436096" y="1628800"/>
            <a:ext cx="2658110" cy="26644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3557880" y="4277520"/>
            <a:ext cx="2211840" cy="55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3600" b="1" strike="noStrike" spc="-111">
                <a:solidFill>
                  <a:srgbClr val="0D0D0D"/>
                </a:solidFill>
                <a:latin typeface="Verdana"/>
                <a:ea typeface="DejaVu Sans"/>
              </a:rPr>
              <a:t>V</a:t>
            </a:r>
            <a:r>
              <a:rPr lang="es-ES" sz="3600" b="1" strike="noStrike" spc="-15">
                <a:solidFill>
                  <a:srgbClr val="0D0D0D"/>
                </a:solidFill>
                <a:latin typeface="Verdana"/>
                <a:ea typeface="DejaVu Sans"/>
              </a:rPr>
              <a:t>ER</a:t>
            </a:r>
            <a:r>
              <a:rPr lang="es-ES" sz="3600" b="1" strike="noStrike" spc="225">
                <a:solidFill>
                  <a:srgbClr val="0D0D0D"/>
                </a:solidFill>
                <a:latin typeface="Verdana"/>
                <a:ea typeface="DejaVu Sans"/>
              </a:rPr>
              <a:t>A</a:t>
            </a:r>
            <a:r>
              <a:rPr lang="es-ES" sz="3600" b="1" strike="noStrike" spc="262">
                <a:solidFill>
                  <a:srgbClr val="0D0D0D"/>
                </a:solidFill>
                <a:latin typeface="Verdana"/>
                <a:ea typeface="DejaVu Sans"/>
              </a:rPr>
              <a:t>N</a:t>
            </a:r>
            <a:r>
              <a:rPr lang="es-ES" sz="3600" b="1" strike="noStrike" spc="131">
                <a:solidFill>
                  <a:srgbClr val="0D0D0D"/>
                </a:solidFill>
                <a:latin typeface="Verdana"/>
                <a:ea typeface="DejaVu Sans"/>
              </a:rPr>
              <a:t>O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3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4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5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6"/>
          <p:cNvSpPr/>
          <p:nvPr/>
        </p:nvSpPr>
        <p:spPr>
          <a:xfrm>
            <a:off x="2660400" y="6014880"/>
            <a:ext cx="323208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1800" b="0" strike="noStrike" spc="-1">
                <a:solidFill>
                  <a:srgbClr val="000000"/>
                </a:solidFill>
                <a:latin typeface="Verdana"/>
                <a:ea typeface="DejaVu Sans"/>
              </a:rPr>
              <a:t>EN </a:t>
            </a:r>
            <a:r>
              <a:rPr lang="es-ES" sz="1800" b="0" strike="noStrike" spc="-7">
                <a:solidFill>
                  <a:srgbClr val="000000"/>
                </a:solidFill>
                <a:latin typeface="Verdana"/>
                <a:ea typeface="DejaVu Sans"/>
              </a:rPr>
              <a:t>INVIERNO NIEVA</a:t>
            </a:r>
            <a:endParaRPr lang="es-ES" sz="1800" b="0" strike="noStrike" spc="-1">
              <a:latin typeface="Arial"/>
            </a:endParaRPr>
          </a:p>
        </p:txBody>
      </p:sp>
      <p:pic>
        <p:nvPicPr>
          <p:cNvPr id="96" name="Imagen 17"/>
          <p:cNvPicPr/>
          <p:nvPr/>
        </p:nvPicPr>
        <p:blipFill>
          <a:blip r:embed="rId2" cstate="print"/>
          <a:stretch/>
        </p:blipFill>
        <p:spPr>
          <a:xfrm>
            <a:off x="2080440" y="2431800"/>
            <a:ext cx="2035800" cy="1374480"/>
          </a:xfrm>
          <a:prstGeom prst="rect">
            <a:avLst/>
          </a:prstGeom>
          <a:ln>
            <a:noFill/>
          </a:ln>
        </p:spPr>
      </p:pic>
      <p:pic>
        <p:nvPicPr>
          <p:cNvPr id="97" name="Imagen 19"/>
          <p:cNvPicPr/>
          <p:nvPr/>
        </p:nvPicPr>
        <p:blipFill>
          <a:blip r:embed="rId3" cstate="print"/>
          <a:stretch/>
        </p:blipFill>
        <p:spPr>
          <a:xfrm>
            <a:off x="3388320" y="3967560"/>
            <a:ext cx="1386360" cy="1070640"/>
          </a:xfrm>
          <a:prstGeom prst="rect">
            <a:avLst/>
          </a:prstGeom>
          <a:ln>
            <a:noFill/>
          </a:ln>
        </p:spPr>
      </p:pic>
      <p:pic>
        <p:nvPicPr>
          <p:cNvPr id="98" name="Imagen 20"/>
          <p:cNvPicPr/>
          <p:nvPr/>
        </p:nvPicPr>
        <p:blipFill>
          <a:blip r:embed="rId4" cstate="print"/>
          <a:stretch/>
        </p:blipFill>
        <p:spPr>
          <a:xfrm>
            <a:off x="2205360" y="4131000"/>
            <a:ext cx="1271160" cy="857880"/>
          </a:xfrm>
          <a:prstGeom prst="rect">
            <a:avLst/>
          </a:prstGeom>
          <a:ln>
            <a:noFill/>
          </a:ln>
        </p:spPr>
      </p:pic>
      <p:pic>
        <p:nvPicPr>
          <p:cNvPr id="99" name="Imagen 22"/>
          <p:cNvPicPr/>
          <p:nvPr/>
        </p:nvPicPr>
        <p:blipFill>
          <a:blip r:embed="rId5" cstate="print"/>
          <a:stretch/>
        </p:blipFill>
        <p:spPr>
          <a:xfrm>
            <a:off x="3932280" y="3669840"/>
            <a:ext cx="2072520" cy="1399680"/>
          </a:xfrm>
          <a:prstGeom prst="rect">
            <a:avLst/>
          </a:prstGeom>
          <a:ln>
            <a:noFill/>
          </a:ln>
        </p:spPr>
      </p:pic>
      <p:pic>
        <p:nvPicPr>
          <p:cNvPr id="100" name="Imagen 23"/>
          <p:cNvPicPr/>
          <p:nvPr/>
        </p:nvPicPr>
        <p:blipFill>
          <a:blip r:embed="rId6" cstate="print"/>
          <a:stretch/>
        </p:blipFill>
        <p:spPr>
          <a:xfrm>
            <a:off x="1565640" y="722520"/>
            <a:ext cx="2778840" cy="2087640"/>
          </a:xfrm>
          <a:prstGeom prst="rect">
            <a:avLst/>
          </a:prstGeom>
          <a:ln>
            <a:noFill/>
          </a:ln>
        </p:spPr>
      </p:pic>
      <p:pic>
        <p:nvPicPr>
          <p:cNvPr id="101" name="Imagen 25"/>
          <p:cNvPicPr/>
          <p:nvPr/>
        </p:nvPicPr>
        <p:blipFill>
          <a:blip r:embed="rId7" cstate="print"/>
          <a:stretch/>
        </p:blipFill>
        <p:spPr>
          <a:xfrm>
            <a:off x="4183920" y="1019880"/>
            <a:ext cx="1979640" cy="1487160"/>
          </a:xfrm>
          <a:prstGeom prst="rect">
            <a:avLst/>
          </a:prstGeom>
          <a:ln>
            <a:noFill/>
          </a:ln>
        </p:spPr>
      </p:pic>
      <p:pic>
        <p:nvPicPr>
          <p:cNvPr id="102" name="Imagen 26"/>
          <p:cNvPicPr/>
          <p:nvPr/>
        </p:nvPicPr>
        <p:blipFill>
          <a:blip r:embed="rId7" cstate="print"/>
          <a:stretch/>
        </p:blipFill>
        <p:spPr>
          <a:xfrm>
            <a:off x="6068160" y="1019880"/>
            <a:ext cx="1979640" cy="1487160"/>
          </a:xfrm>
          <a:prstGeom prst="rect">
            <a:avLst/>
          </a:prstGeom>
          <a:ln>
            <a:noFill/>
          </a:ln>
        </p:spPr>
      </p:pic>
      <p:pic>
        <p:nvPicPr>
          <p:cNvPr id="103" name="Imagen 27"/>
          <p:cNvPicPr/>
          <p:nvPr/>
        </p:nvPicPr>
        <p:blipFill>
          <a:blip r:embed="rId7" cstate="print"/>
          <a:srcRect b="34793"/>
          <a:stretch/>
        </p:blipFill>
        <p:spPr>
          <a:xfrm>
            <a:off x="3912840" y="2453760"/>
            <a:ext cx="1979640" cy="968760"/>
          </a:xfrm>
          <a:prstGeom prst="rect">
            <a:avLst/>
          </a:prstGeom>
          <a:ln>
            <a:noFill/>
          </a:ln>
        </p:spPr>
      </p:pic>
      <p:pic>
        <p:nvPicPr>
          <p:cNvPr id="104" name="Imagen 28"/>
          <p:cNvPicPr/>
          <p:nvPr/>
        </p:nvPicPr>
        <p:blipFill>
          <a:blip r:embed="rId7" cstate="print"/>
          <a:stretch/>
        </p:blipFill>
        <p:spPr>
          <a:xfrm>
            <a:off x="1040760" y="2727000"/>
            <a:ext cx="1979640" cy="1487160"/>
          </a:xfrm>
          <a:prstGeom prst="rect">
            <a:avLst/>
          </a:prstGeom>
          <a:ln>
            <a:noFill/>
          </a:ln>
        </p:spPr>
      </p:pic>
      <p:pic>
        <p:nvPicPr>
          <p:cNvPr id="105" name="Imagen 29"/>
          <p:cNvPicPr/>
          <p:nvPr/>
        </p:nvPicPr>
        <p:blipFill>
          <a:blip r:embed="rId7" cstate="print"/>
          <a:srcRect l="35518" b="62352"/>
          <a:stretch/>
        </p:blipFill>
        <p:spPr>
          <a:xfrm>
            <a:off x="3664440" y="3309120"/>
            <a:ext cx="1275480" cy="558360"/>
          </a:xfrm>
          <a:prstGeom prst="rect">
            <a:avLst/>
          </a:prstGeom>
          <a:ln>
            <a:noFill/>
          </a:ln>
        </p:spPr>
      </p:pic>
      <p:pic>
        <p:nvPicPr>
          <p:cNvPr id="106" name="Imagen 30"/>
          <p:cNvPicPr/>
          <p:nvPr/>
        </p:nvPicPr>
        <p:blipFill>
          <a:blip r:embed="rId7" cstate="print"/>
          <a:srcRect l="35518" b="62352"/>
          <a:stretch/>
        </p:blipFill>
        <p:spPr>
          <a:xfrm rot="14347800">
            <a:off x="4834440" y="3594240"/>
            <a:ext cx="1275480" cy="558360"/>
          </a:xfrm>
          <a:prstGeom prst="rect">
            <a:avLst/>
          </a:prstGeom>
          <a:ln>
            <a:noFill/>
          </a:ln>
        </p:spPr>
      </p:pic>
      <p:pic>
        <p:nvPicPr>
          <p:cNvPr id="107" name="Imagen 31"/>
          <p:cNvPicPr/>
          <p:nvPr/>
        </p:nvPicPr>
        <p:blipFill>
          <a:blip r:embed="rId8" cstate="print"/>
          <a:stretch/>
        </p:blipFill>
        <p:spPr>
          <a:xfrm>
            <a:off x="3022560" y="5103000"/>
            <a:ext cx="1017000" cy="893160"/>
          </a:xfrm>
          <a:prstGeom prst="rect">
            <a:avLst/>
          </a:prstGeom>
          <a:ln>
            <a:noFill/>
          </a:ln>
        </p:spPr>
      </p:pic>
      <p:pic>
        <p:nvPicPr>
          <p:cNvPr id="108" name="Imagen 21"/>
          <p:cNvPicPr/>
          <p:nvPr/>
        </p:nvPicPr>
        <p:blipFill>
          <a:blip r:embed="rId9" cstate="print"/>
          <a:stretch/>
        </p:blipFill>
        <p:spPr>
          <a:xfrm>
            <a:off x="4224960" y="5116320"/>
            <a:ext cx="833760" cy="833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21 Imagen"/>
          <p:cNvPicPr/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372200" y="3068960"/>
            <a:ext cx="2226062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3557880" y="4277520"/>
            <a:ext cx="2211840" cy="55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3600" b="1" strike="noStrike" spc="-111">
                <a:solidFill>
                  <a:srgbClr val="0D0D0D"/>
                </a:solidFill>
                <a:latin typeface="Verdana"/>
                <a:ea typeface="DejaVu Sans"/>
              </a:rPr>
              <a:t>V</a:t>
            </a:r>
            <a:r>
              <a:rPr lang="es-ES" sz="3600" b="1" strike="noStrike" spc="-15">
                <a:solidFill>
                  <a:srgbClr val="0D0D0D"/>
                </a:solidFill>
                <a:latin typeface="Verdana"/>
                <a:ea typeface="DejaVu Sans"/>
              </a:rPr>
              <a:t>ER</a:t>
            </a:r>
            <a:r>
              <a:rPr lang="es-ES" sz="3600" b="1" strike="noStrike" spc="225">
                <a:solidFill>
                  <a:srgbClr val="0D0D0D"/>
                </a:solidFill>
                <a:latin typeface="Verdana"/>
                <a:ea typeface="DejaVu Sans"/>
              </a:rPr>
              <a:t>A</a:t>
            </a:r>
            <a:r>
              <a:rPr lang="es-ES" sz="3600" b="1" strike="noStrike" spc="262">
                <a:solidFill>
                  <a:srgbClr val="0D0D0D"/>
                </a:solidFill>
                <a:latin typeface="Verdana"/>
                <a:ea typeface="DejaVu Sans"/>
              </a:rPr>
              <a:t>N</a:t>
            </a:r>
            <a:r>
              <a:rPr lang="es-ES" sz="3600" b="1" strike="noStrike" spc="131">
                <a:solidFill>
                  <a:srgbClr val="0D0D0D"/>
                </a:solidFill>
                <a:latin typeface="Verdana"/>
                <a:ea typeface="DejaVu Sans"/>
              </a:rPr>
              <a:t>O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3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4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5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6"/>
          <p:cNvSpPr/>
          <p:nvPr/>
        </p:nvSpPr>
        <p:spPr>
          <a:xfrm>
            <a:off x="2973600" y="5972400"/>
            <a:ext cx="433908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1800" b="0" strike="noStrike" spc="-1">
                <a:solidFill>
                  <a:srgbClr val="000000"/>
                </a:solidFill>
                <a:latin typeface="Verdana"/>
                <a:ea typeface="DejaVu Sans"/>
              </a:rPr>
              <a:t>LA NIEVE ES DE COLOR BLANCO </a:t>
            </a:r>
            <a:endParaRPr lang="es-ES" sz="1800" b="0" strike="noStrike" spc="-1">
              <a:latin typeface="Arial"/>
            </a:endParaRPr>
          </a:p>
        </p:txBody>
      </p:sp>
      <p:pic>
        <p:nvPicPr>
          <p:cNvPr id="115" name="Imagen 14"/>
          <p:cNvPicPr/>
          <p:nvPr/>
        </p:nvPicPr>
        <p:blipFill>
          <a:blip r:embed="rId2" cstate="print"/>
          <a:stretch/>
        </p:blipFill>
        <p:spPr>
          <a:xfrm>
            <a:off x="1681560" y="1087200"/>
            <a:ext cx="5964480" cy="3830760"/>
          </a:xfrm>
          <a:prstGeom prst="rect">
            <a:avLst/>
          </a:prstGeom>
          <a:ln>
            <a:noFill/>
          </a:ln>
        </p:spPr>
      </p:pic>
      <p:pic>
        <p:nvPicPr>
          <p:cNvPr id="116" name="Imagen 12"/>
          <p:cNvPicPr/>
          <p:nvPr/>
        </p:nvPicPr>
        <p:blipFill>
          <a:blip r:embed="rId3" cstate="print"/>
          <a:stretch/>
        </p:blipFill>
        <p:spPr>
          <a:xfrm>
            <a:off x="4936320" y="5175360"/>
            <a:ext cx="813960" cy="813960"/>
          </a:xfrm>
          <a:prstGeom prst="rect">
            <a:avLst/>
          </a:prstGeom>
          <a:ln>
            <a:noFill/>
          </a:ln>
        </p:spPr>
      </p:pic>
      <p:pic>
        <p:nvPicPr>
          <p:cNvPr id="117" name="Imagen 8"/>
          <p:cNvPicPr/>
          <p:nvPr/>
        </p:nvPicPr>
        <p:blipFill>
          <a:blip r:embed="rId4" cstate="print"/>
          <a:stretch/>
        </p:blipFill>
        <p:spPr>
          <a:xfrm>
            <a:off x="1185840" y="1087200"/>
            <a:ext cx="2674080" cy="1806120"/>
          </a:xfrm>
          <a:prstGeom prst="rect">
            <a:avLst/>
          </a:prstGeom>
          <a:ln>
            <a:noFill/>
          </a:ln>
        </p:spPr>
      </p:pic>
      <p:pic>
        <p:nvPicPr>
          <p:cNvPr id="118" name="Imagen 10"/>
          <p:cNvPicPr/>
          <p:nvPr/>
        </p:nvPicPr>
        <p:blipFill>
          <a:blip r:embed="rId5" cstate="print"/>
          <a:stretch/>
        </p:blipFill>
        <p:spPr>
          <a:xfrm>
            <a:off x="4358160" y="2839680"/>
            <a:ext cx="2948400" cy="1991520"/>
          </a:xfrm>
          <a:prstGeom prst="rect">
            <a:avLst/>
          </a:prstGeom>
          <a:ln>
            <a:noFill/>
          </a:ln>
        </p:spPr>
      </p:pic>
      <p:pic>
        <p:nvPicPr>
          <p:cNvPr id="119" name="Imagen 13"/>
          <p:cNvPicPr/>
          <p:nvPr/>
        </p:nvPicPr>
        <p:blipFill>
          <a:blip r:embed="rId6" cstate="print"/>
          <a:stretch/>
        </p:blipFill>
        <p:spPr>
          <a:xfrm>
            <a:off x="1681920" y="3412080"/>
            <a:ext cx="2251440" cy="1520640"/>
          </a:xfrm>
          <a:prstGeom prst="rect">
            <a:avLst/>
          </a:prstGeom>
          <a:ln>
            <a:noFill/>
          </a:ln>
        </p:spPr>
      </p:pic>
      <p:pic>
        <p:nvPicPr>
          <p:cNvPr id="120" name="Imagen 17"/>
          <p:cNvPicPr/>
          <p:nvPr/>
        </p:nvPicPr>
        <p:blipFill>
          <a:blip r:embed="rId7" cstate="print"/>
          <a:stretch/>
        </p:blipFill>
        <p:spPr>
          <a:xfrm>
            <a:off x="5772240" y="5155920"/>
            <a:ext cx="853200" cy="853200"/>
          </a:xfrm>
          <a:prstGeom prst="rect">
            <a:avLst/>
          </a:prstGeom>
          <a:ln>
            <a:noFill/>
          </a:ln>
        </p:spPr>
      </p:pic>
      <p:pic>
        <p:nvPicPr>
          <p:cNvPr id="121" name="Imagen 19"/>
          <p:cNvPicPr/>
          <p:nvPr/>
        </p:nvPicPr>
        <p:blipFill>
          <a:blip r:embed="rId8" cstate="print"/>
          <a:stretch/>
        </p:blipFill>
        <p:spPr>
          <a:xfrm>
            <a:off x="3299760" y="5190480"/>
            <a:ext cx="833760" cy="833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3557880" y="4277520"/>
            <a:ext cx="2211840" cy="55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3600" b="1" strike="noStrike" spc="-111">
                <a:solidFill>
                  <a:srgbClr val="0D0D0D"/>
                </a:solidFill>
                <a:latin typeface="Verdana"/>
                <a:ea typeface="DejaVu Sans"/>
              </a:rPr>
              <a:t>V</a:t>
            </a:r>
            <a:r>
              <a:rPr lang="es-ES" sz="3600" b="1" strike="noStrike" spc="-15">
                <a:solidFill>
                  <a:srgbClr val="0D0D0D"/>
                </a:solidFill>
                <a:latin typeface="Verdana"/>
                <a:ea typeface="DejaVu Sans"/>
              </a:rPr>
              <a:t>ER</a:t>
            </a:r>
            <a:r>
              <a:rPr lang="es-ES" sz="3600" b="1" strike="noStrike" spc="225">
                <a:solidFill>
                  <a:srgbClr val="0D0D0D"/>
                </a:solidFill>
                <a:latin typeface="Verdana"/>
                <a:ea typeface="DejaVu Sans"/>
              </a:rPr>
              <a:t>A</a:t>
            </a:r>
            <a:r>
              <a:rPr lang="es-ES" sz="3600" b="1" strike="noStrike" spc="262">
                <a:solidFill>
                  <a:srgbClr val="0D0D0D"/>
                </a:solidFill>
                <a:latin typeface="Verdana"/>
                <a:ea typeface="DejaVu Sans"/>
              </a:rPr>
              <a:t>N</a:t>
            </a:r>
            <a:r>
              <a:rPr lang="es-ES" sz="3600" b="1" strike="noStrike" spc="131">
                <a:solidFill>
                  <a:srgbClr val="0D0D0D"/>
                </a:solidFill>
                <a:latin typeface="Verdana"/>
                <a:ea typeface="DejaVu Sans"/>
              </a:rPr>
              <a:t>O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3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4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5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6"/>
          <p:cNvSpPr/>
          <p:nvPr/>
        </p:nvSpPr>
        <p:spPr>
          <a:xfrm>
            <a:off x="783000" y="1751760"/>
            <a:ext cx="7575480" cy="302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 algn="ctr">
              <a:lnSpc>
                <a:spcPct val="300000"/>
              </a:lnSpc>
              <a:spcBef>
                <a:spcPts val="99"/>
              </a:spcBef>
            </a:pPr>
            <a:r>
              <a:rPr lang="es-ES" sz="2800" b="0" strike="noStrike" spc="-1">
                <a:solidFill>
                  <a:srgbClr val="000000"/>
                </a:solidFill>
                <a:latin typeface="Verdana"/>
                <a:ea typeface="DejaVu Sans"/>
              </a:rPr>
              <a:t>EN </a:t>
            </a:r>
            <a:r>
              <a:rPr lang="es-ES" sz="2800" b="0" strike="noStrike" spc="-7">
                <a:solidFill>
                  <a:srgbClr val="000000"/>
                </a:solidFill>
                <a:latin typeface="Verdana"/>
                <a:ea typeface="DejaVu Sans"/>
              </a:rPr>
              <a:t>INVIERNO </a:t>
            </a:r>
            <a:r>
              <a:rPr lang="es-ES" sz="2800" b="0" strike="noStrike" spc="-1">
                <a:solidFill>
                  <a:srgbClr val="000000"/>
                </a:solidFill>
                <a:latin typeface="Verdana"/>
                <a:ea typeface="DejaVu Sans"/>
              </a:rPr>
              <a:t>NOS VESTIMOS CON </a:t>
            </a:r>
            <a:endParaRPr lang="es-ES" sz="2800" b="0" strike="noStrike" spc="-1">
              <a:latin typeface="Arial"/>
            </a:endParaRPr>
          </a:p>
          <a:p>
            <a:pPr marL="12600" algn="ctr">
              <a:lnSpc>
                <a:spcPct val="300000"/>
              </a:lnSpc>
              <a:spcBef>
                <a:spcPts val="99"/>
              </a:spcBef>
            </a:pPr>
            <a:endParaRPr lang="es-ES" sz="2800" b="0" strike="noStrike" spc="-1">
              <a:latin typeface="Arial"/>
            </a:endParaRPr>
          </a:p>
          <a:p>
            <a:pPr marL="12600" algn="ctr">
              <a:lnSpc>
                <a:spcPct val="300000"/>
              </a:lnSpc>
              <a:spcBef>
                <a:spcPts val="99"/>
              </a:spcBef>
            </a:pPr>
            <a:r>
              <a:rPr lang="es-ES" sz="2800" b="0" strike="noStrike" spc="-1">
                <a:solidFill>
                  <a:srgbClr val="000000"/>
                </a:solidFill>
                <a:latin typeface="Verdana"/>
                <a:ea typeface="DejaVu Sans"/>
              </a:rPr>
              <a:t>ABRIGO, </a:t>
            </a:r>
            <a:r>
              <a:rPr lang="es-ES" sz="2800" b="0" strike="noStrike" spc="-15">
                <a:solidFill>
                  <a:srgbClr val="000000"/>
                </a:solidFill>
                <a:latin typeface="Verdana"/>
                <a:ea typeface="DejaVu Sans"/>
              </a:rPr>
              <a:t>BUFANDA </a:t>
            </a:r>
            <a:r>
              <a:rPr lang="es-ES" sz="2800" b="0" strike="noStrike" spc="-1">
                <a:solidFill>
                  <a:srgbClr val="000000"/>
                </a:solidFill>
                <a:latin typeface="Verdana"/>
                <a:ea typeface="DejaVu Sans"/>
              </a:rPr>
              <a:t>Y</a:t>
            </a:r>
            <a:r>
              <a:rPr lang="es-ES" sz="2800" b="0" strike="noStrike" spc="21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lang="es-ES" sz="2800" b="0" strike="noStrike" spc="-1">
                <a:solidFill>
                  <a:srgbClr val="000000"/>
                </a:solidFill>
                <a:latin typeface="Verdana"/>
                <a:ea typeface="DejaVu Sans"/>
              </a:rPr>
              <a:t>GORRO</a:t>
            </a:r>
            <a:endParaRPr lang="es-ES" sz="2800" b="0" strike="noStrike" spc="-1">
              <a:latin typeface="Arial"/>
            </a:endParaRPr>
          </a:p>
        </p:txBody>
      </p:sp>
      <p:pic>
        <p:nvPicPr>
          <p:cNvPr id="128" name="Imagen 23"/>
          <p:cNvPicPr/>
          <p:nvPr/>
        </p:nvPicPr>
        <p:blipFill>
          <a:blip r:embed="rId2" cstate="print"/>
          <a:stretch/>
        </p:blipFill>
        <p:spPr>
          <a:xfrm>
            <a:off x="5123520" y="812880"/>
            <a:ext cx="1568880" cy="1568880"/>
          </a:xfrm>
          <a:prstGeom prst="rect">
            <a:avLst/>
          </a:prstGeom>
          <a:ln>
            <a:noFill/>
          </a:ln>
        </p:spPr>
      </p:pic>
      <p:pic>
        <p:nvPicPr>
          <p:cNvPr id="129" name="Imagen 16"/>
          <p:cNvPicPr/>
          <p:nvPr/>
        </p:nvPicPr>
        <p:blipFill>
          <a:blip r:embed="rId3" cstate="print"/>
          <a:stretch/>
        </p:blipFill>
        <p:spPr>
          <a:xfrm>
            <a:off x="2244600" y="965160"/>
            <a:ext cx="1304280" cy="1304280"/>
          </a:xfrm>
          <a:prstGeom prst="rect">
            <a:avLst/>
          </a:prstGeom>
          <a:ln>
            <a:noFill/>
          </a:ln>
        </p:spPr>
      </p:pic>
      <p:pic>
        <p:nvPicPr>
          <p:cNvPr id="130" name="Imagen 11"/>
          <p:cNvPicPr/>
          <p:nvPr/>
        </p:nvPicPr>
        <p:blipFill>
          <a:blip r:embed="rId4" cstate="print"/>
          <a:stretch/>
        </p:blipFill>
        <p:spPr>
          <a:xfrm>
            <a:off x="3682080" y="3287880"/>
            <a:ext cx="1568880" cy="1568880"/>
          </a:xfrm>
          <a:prstGeom prst="rect">
            <a:avLst/>
          </a:prstGeom>
          <a:ln>
            <a:noFill/>
          </a:ln>
        </p:spPr>
      </p:pic>
      <p:pic>
        <p:nvPicPr>
          <p:cNvPr id="131" name="Imagen 18"/>
          <p:cNvPicPr/>
          <p:nvPr/>
        </p:nvPicPr>
        <p:blipFill>
          <a:blip r:embed="rId5" cstate="print"/>
          <a:stretch/>
        </p:blipFill>
        <p:spPr>
          <a:xfrm>
            <a:off x="1960560" y="3426840"/>
            <a:ext cx="1470600" cy="1470600"/>
          </a:xfrm>
          <a:prstGeom prst="rect">
            <a:avLst/>
          </a:prstGeom>
          <a:ln>
            <a:noFill/>
          </a:ln>
        </p:spPr>
      </p:pic>
      <p:pic>
        <p:nvPicPr>
          <p:cNvPr id="132" name="Imagen 26"/>
          <p:cNvPicPr/>
          <p:nvPr/>
        </p:nvPicPr>
        <p:blipFill>
          <a:blip r:embed="rId6" cstate="print"/>
          <a:stretch/>
        </p:blipFill>
        <p:spPr>
          <a:xfrm>
            <a:off x="5710320" y="3374640"/>
            <a:ext cx="1470600" cy="147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3557880" y="4277520"/>
            <a:ext cx="2211840" cy="55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3600" b="1" strike="noStrike" spc="-111">
                <a:solidFill>
                  <a:srgbClr val="0D0D0D"/>
                </a:solidFill>
                <a:latin typeface="Verdana"/>
                <a:ea typeface="DejaVu Sans"/>
              </a:rPr>
              <a:t>V</a:t>
            </a:r>
            <a:r>
              <a:rPr lang="es-ES" sz="3600" b="1" strike="noStrike" spc="-15">
                <a:solidFill>
                  <a:srgbClr val="0D0D0D"/>
                </a:solidFill>
                <a:latin typeface="Verdana"/>
                <a:ea typeface="DejaVu Sans"/>
              </a:rPr>
              <a:t>ER</a:t>
            </a:r>
            <a:r>
              <a:rPr lang="es-ES" sz="3600" b="1" strike="noStrike" spc="225">
                <a:solidFill>
                  <a:srgbClr val="0D0D0D"/>
                </a:solidFill>
                <a:latin typeface="Verdana"/>
                <a:ea typeface="DejaVu Sans"/>
              </a:rPr>
              <a:t>A</a:t>
            </a:r>
            <a:r>
              <a:rPr lang="es-ES" sz="3600" b="1" strike="noStrike" spc="262">
                <a:solidFill>
                  <a:srgbClr val="0D0D0D"/>
                </a:solidFill>
                <a:latin typeface="Verdana"/>
                <a:ea typeface="DejaVu Sans"/>
              </a:rPr>
              <a:t>N</a:t>
            </a:r>
            <a:r>
              <a:rPr lang="es-ES" sz="3600" b="1" strike="noStrike" spc="131">
                <a:solidFill>
                  <a:srgbClr val="0D0D0D"/>
                </a:solidFill>
                <a:latin typeface="Verdana"/>
                <a:ea typeface="DejaVu Sans"/>
              </a:rPr>
              <a:t>O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3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4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5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6"/>
          <p:cNvSpPr/>
          <p:nvPr/>
        </p:nvSpPr>
        <p:spPr>
          <a:xfrm>
            <a:off x="2575800" y="5967000"/>
            <a:ext cx="41259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1800" b="0" strike="noStrike" spc="-1">
                <a:solidFill>
                  <a:srgbClr val="000000"/>
                </a:solidFill>
                <a:latin typeface="Verdana"/>
                <a:ea typeface="DejaVu Sans"/>
              </a:rPr>
              <a:t>EL </a:t>
            </a:r>
            <a:r>
              <a:rPr lang="es-ES" sz="1800" b="0" strike="noStrike" spc="-7">
                <a:solidFill>
                  <a:srgbClr val="000000"/>
                </a:solidFill>
                <a:latin typeface="Verdana"/>
                <a:ea typeface="DejaVu Sans"/>
              </a:rPr>
              <a:t>INVIERNO </a:t>
            </a:r>
            <a:r>
              <a:rPr lang="es-ES" sz="1800" b="0" strike="noStrike" spc="-1">
                <a:solidFill>
                  <a:srgbClr val="000000"/>
                </a:solidFill>
                <a:latin typeface="Verdana"/>
                <a:ea typeface="DejaVu Sans"/>
              </a:rPr>
              <a:t>NOS </a:t>
            </a:r>
            <a:r>
              <a:rPr lang="es-ES" sz="1800" b="0" strike="noStrike" spc="-7">
                <a:solidFill>
                  <a:srgbClr val="000000"/>
                </a:solidFill>
                <a:latin typeface="Verdana"/>
                <a:ea typeface="DejaVu Sans"/>
              </a:rPr>
              <a:t>GUSTA</a:t>
            </a:r>
            <a:r>
              <a:rPr lang="es-ES" sz="1800" b="0" strike="noStrike" spc="-21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lang="es-ES" sz="1800" b="0" strike="noStrike" spc="-1">
                <a:solidFill>
                  <a:srgbClr val="000000"/>
                </a:solidFill>
                <a:latin typeface="Verdana"/>
                <a:ea typeface="DejaVu Sans"/>
              </a:rPr>
              <a:t>MUCHO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139" name="CustomShape 7"/>
          <p:cNvSpPr/>
          <p:nvPr/>
        </p:nvSpPr>
        <p:spPr>
          <a:xfrm>
            <a:off x="1594080" y="2534400"/>
            <a:ext cx="727560" cy="340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1" name="Imagen 21"/>
          <p:cNvPicPr/>
          <p:nvPr/>
        </p:nvPicPr>
        <p:blipFill>
          <a:blip r:embed="rId3" cstate="print"/>
          <a:stretch/>
        </p:blipFill>
        <p:spPr>
          <a:xfrm>
            <a:off x="6497280" y="3795120"/>
            <a:ext cx="1464480" cy="1131120"/>
          </a:xfrm>
          <a:prstGeom prst="rect">
            <a:avLst/>
          </a:prstGeom>
          <a:ln>
            <a:noFill/>
          </a:ln>
        </p:spPr>
      </p:pic>
      <p:pic>
        <p:nvPicPr>
          <p:cNvPr id="142" name="Imagen 24"/>
          <p:cNvPicPr/>
          <p:nvPr/>
        </p:nvPicPr>
        <p:blipFill>
          <a:blip r:embed="rId4" cstate="print"/>
          <a:stretch/>
        </p:blipFill>
        <p:spPr>
          <a:xfrm>
            <a:off x="4566240" y="3402000"/>
            <a:ext cx="2072520" cy="1399680"/>
          </a:xfrm>
          <a:prstGeom prst="rect">
            <a:avLst/>
          </a:prstGeom>
          <a:ln>
            <a:noFill/>
          </a:ln>
        </p:spPr>
      </p:pic>
      <p:pic>
        <p:nvPicPr>
          <p:cNvPr id="143" name="Imagen 25"/>
          <p:cNvPicPr/>
          <p:nvPr/>
        </p:nvPicPr>
        <p:blipFill>
          <a:blip r:embed="rId5" cstate="print"/>
          <a:stretch/>
        </p:blipFill>
        <p:spPr>
          <a:xfrm>
            <a:off x="4329360" y="3955320"/>
            <a:ext cx="1256760" cy="848160"/>
          </a:xfrm>
          <a:prstGeom prst="rect">
            <a:avLst/>
          </a:prstGeom>
          <a:ln>
            <a:noFill/>
          </a:ln>
        </p:spPr>
      </p:pic>
      <p:pic>
        <p:nvPicPr>
          <p:cNvPr id="144" name="Imagen 22"/>
          <p:cNvPicPr/>
          <p:nvPr/>
        </p:nvPicPr>
        <p:blipFill>
          <a:blip r:embed="rId6" cstate="print"/>
          <a:stretch/>
        </p:blipFill>
        <p:spPr>
          <a:xfrm>
            <a:off x="4795920" y="5230080"/>
            <a:ext cx="671040" cy="671040"/>
          </a:xfrm>
          <a:prstGeom prst="rect">
            <a:avLst/>
          </a:prstGeom>
          <a:ln>
            <a:noFill/>
          </a:ln>
        </p:spPr>
      </p:pic>
      <p:pic>
        <p:nvPicPr>
          <p:cNvPr id="145" name="Imagen 27"/>
          <p:cNvPicPr/>
          <p:nvPr/>
        </p:nvPicPr>
        <p:blipFill>
          <a:blip r:embed="rId7" cstate="print"/>
          <a:stretch/>
        </p:blipFill>
        <p:spPr>
          <a:xfrm>
            <a:off x="5599800" y="5195520"/>
            <a:ext cx="779760" cy="779760"/>
          </a:xfrm>
          <a:prstGeom prst="rect">
            <a:avLst/>
          </a:prstGeom>
          <a:ln>
            <a:noFill/>
          </a:ln>
        </p:spPr>
      </p:pic>
      <p:pic>
        <p:nvPicPr>
          <p:cNvPr id="146" name="Imagen 28"/>
          <p:cNvPicPr/>
          <p:nvPr/>
        </p:nvPicPr>
        <p:blipFill>
          <a:blip r:embed="rId8" cstate="print"/>
          <a:stretch/>
        </p:blipFill>
        <p:spPr>
          <a:xfrm>
            <a:off x="3166560" y="5142960"/>
            <a:ext cx="752400" cy="752400"/>
          </a:xfrm>
          <a:prstGeom prst="rect">
            <a:avLst/>
          </a:prstGeom>
          <a:ln>
            <a:noFill/>
          </a:ln>
        </p:spPr>
      </p:pic>
      <p:pic>
        <p:nvPicPr>
          <p:cNvPr id="147" name="Imagen 29"/>
          <p:cNvPicPr/>
          <p:nvPr/>
        </p:nvPicPr>
        <p:blipFill>
          <a:blip r:embed="rId9" cstate="print"/>
          <a:stretch/>
        </p:blipFill>
        <p:spPr>
          <a:xfrm>
            <a:off x="3692520" y="1149120"/>
            <a:ext cx="2778840" cy="2087640"/>
          </a:xfrm>
          <a:prstGeom prst="rect">
            <a:avLst/>
          </a:prstGeom>
          <a:ln>
            <a:noFill/>
          </a:ln>
        </p:spPr>
      </p:pic>
      <p:pic>
        <p:nvPicPr>
          <p:cNvPr id="148" name="Imagen 30"/>
          <p:cNvPicPr/>
          <p:nvPr/>
        </p:nvPicPr>
        <p:blipFill>
          <a:blip r:embed="rId9" cstate="print"/>
          <a:srcRect r="8351" b="36301"/>
          <a:stretch/>
        </p:blipFill>
        <p:spPr>
          <a:xfrm rot="2648400">
            <a:off x="6031800" y="1491120"/>
            <a:ext cx="2546640" cy="1329120"/>
          </a:xfrm>
          <a:prstGeom prst="rect">
            <a:avLst/>
          </a:prstGeom>
          <a:ln>
            <a:noFill/>
          </a:ln>
        </p:spPr>
      </p:pic>
      <p:pic>
        <p:nvPicPr>
          <p:cNvPr id="149" name="Imagen 31"/>
          <p:cNvPicPr/>
          <p:nvPr/>
        </p:nvPicPr>
        <p:blipFill>
          <a:blip r:embed="rId9" cstate="print"/>
          <a:srcRect r="8351" b="36301"/>
          <a:stretch/>
        </p:blipFill>
        <p:spPr>
          <a:xfrm rot="18859200">
            <a:off x="1125360" y="1812960"/>
            <a:ext cx="2546640" cy="1329120"/>
          </a:xfrm>
          <a:prstGeom prst="rect">
            <a:avLst/>
          </a:prstGeom>
          <a:ln>
            <a:noFill/>
          </a:ln>
        </p:spPr>
      </p:pic>
      <p:pic>
        <p:nvPicPr>
          <p:cNvPr id="150" name="Imagen 20"/>
          <p:cNvPicPr/>
          <p:nvPr/>
        </p:nvPicPr>
        <p:blipFill>
          <a:blip r:embed="rId10" cstate="print"/>
          <a:stretch/>
        </p:blipFill>
        <p:spPr>
          <a:xfrm>
            <a:off x="6186960" y="787320"/>
            <a:ext cx="2035800" cy="1374480"/>
          </a:xfrm>
          <a:prstGeom prst="rect">
            <a:avLst/>
          </a:prstGeom>
          <a:ln>
            <a:noFill/>
          </a:ln>
        </p:spPr>
      </p:pic>
      <p:pic>
        <p:nvPicPr>
          <p:cNvPr id="151" name="Imagen 32"/>
          <p:cNvPicPr/>
          <p:nvPr/>
        </p:nvPicPr>
        <p:blipFill>
          <a:blip r:embed="rId9" cstate="print"/>
          <a:srcRect l="44135" r="8338" b="36301"/>
          <a:stretch/>
        </p:blipFill>
        <p:spPr>
          <a:xfrm>
            <a:off x="6155280" y="2500560"/>
            <a:ext cx="1319040" cy="1329120"/>
          </a:xfrm>
          <a:prstGeom prst="rect">
            <a:avLst/>
          </a:prstGeom>
          <a:ln>
            <a:noFill/>
          </a:ln>
        </p:spPr>
      </p:pic>
      <p:pic>
        <p:nvPicPr>
          <p:cNvPr id="20" name="19 Imagen"/>
          <p:cNvPicPr/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1835696" y="2348880"/>
            <a:ext cx="2658110" cy="26644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3557880" y="4277520"/>
            <a:ext cx="2211840" cy="55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>
              <a:lnSpc>
                <a:spcPct val="100000"/>
              </a:lnSpc>
              <a:spcBef>
                <a:spcPts val="99"/>
              </a:spcBef>
            </a:pPr>
            <a:r>
              <a:rPr lang="es-ES" sz="3600" b="1" strike="noStrike" spc="-111">
                <a:solidFill>
                  <a:srgbClr val="0D0D0D"/>
                </a:solidFill>
                <a:latin typeface="Verdana"/>
                <a:ea typeface="DejaVu Sans"/>
              </a:rPr>
              <a:t>V</a:t>
            </a:r>
            <a:r>
              <a:rPr lang="es-ES" sz="3600" b="1" strike="noStrike" spc="-15">
                <a:solidFill>
                  <a:srgbClr val="0D0D0D"/>
                </a:solidFill>
                <a:latin typeface="Verdana"/>
                <a:ea typeface="DejaVu Sans"/>
              </a:rPr>
              <a:t>ER</a:t>
            </a:r>
            <a:r>
              <a:rPr lang="es-ES" sz="3600" b="1" strike="noStrike" spc="225">
                <a:solidFill>
                  <a:srgbClr val="0D0D0D"/>
                </a:solidFill>
                <a:latin typeface="Verdana"/>
                <a:ea typeface="DejaVu Sans"/>
              </a:rPr>
              <a:t>A</a:t>
            </a:r>
            <a:r>
              <a:rPr lang="es-ES" sz="3600" b="1" strike="noStrike" spc="262">
                <a:solidFill>
                  <a:srgbClr val="0D0D0D"/>
                </a:solidFill>
                <a:latin typeface="Verdana"/>
                <a:ea typeface="DejaVu Sans"/>
              </a:rPr>
              <a:t>N</a:t>
            </a:r>
            <a:r>
              <a:rPr lang="es-ES" sz="3600" b="1" strike="noStrike" spc="131">
                <a:solidFill>
                  <a:srgbClr val="0D0D0D"/>
                </a:solidFill>
                <a:latin typeface="Verdana"/>
                <a:ea typeface="DejaVu Sans"/>
              </a:rPr>
              <a:t>O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3"/>
          <p:cNvSpPr/>
          <p:nvPr/>
        </p:nvSpPr>
        <p:spPr>
          <a:xfrm>
            <a:off x="251280" y="233280"/>
            <a:ext cx="8638560" cy="6361920"/>
          </a:xfrm>
          <a:custGeom>
            <a:avLst/>
            <a:gdLst/>
            <a:ahLst/>
            <a:cxnLst/>
            <a:rect l="l" t="t" r="r" b="b"/>
            <a:pathLst>
              <a:path w="8641080" h="6364605">
                <a:moveTo>
                  <a:pt x="0" y="6364224"/>
                </a:moveTo>
                <a:lnTo>
                  <a:pt x="8641080" y="6364224"/>
                </a:lnTo>
                <a:lnTo>
                  <a:pt x="8641080" y="0"/>
                </a:lnTo>
                <a:lnTo>
                  <a:pt x="0" y="0"/>
                </a:lnTo>
                <a:lnTo>
                  <a:pt x="0" y="6364224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4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5"/>
          <p:cNvSpPr/>
          <p:nvPr/>
        </p:nvSpPr>
        <p:spPr>
          <a:xfrm>
            <a:off x="500040" y="500040"/>
            <a:ext cx="8142120" cy="5856120"/>
          </a:xfrm>
          <a:custGeom>
            <a:avLst/>
            <a:gdLst/>
            <a:ahLst/>
            <a:cxnLst/>
            <a:rect l="l" t="t" r="r" b="b"/>
            <a:pathLst>
              <a:path w="8144509" h="5858510">
                <a:moveTo>
                  <a:pt x="0" y="5858256"/>
                </a:moveTo>
                <a:lnTo>
                  <a:pt x="8144256" y="5858256"/>
                </a:lnTo>
                <a:lnTo>
                  <a:pt x="8144256" y="0"/>
                </a:lnTo>
                <a:lnTo>
                  <a:pt x="0" y="0"/>
                </a:lnTo>
                <a:lnTo>
                  <a:pt x="0" y="5858256"/>
                </a:lnTo>
                <a:close/>
              </a:path>
            </a:pathLst>
          </a:custGeom>
          <a:noFill/>
          <a:ln w="76320" cap="rnd">
            <a:solidFill>
              <a:srgbClr val="00AFEF"/>
            </a:solidFill>
            <a:custDash>
              <a:ds d="4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6"/>
          <p:cNvSpPr/>
          <p:nvPr/>
        </p:nvSpPr>
        <p:spPr>
          <a:xfrm>
            <a:off x="1838520" y="5808600"/>
            <a:ext cx="5860080" cy="3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es-ES" sz="2000" b="0" strike="noStrike" spc="-1">
                <a:solidFill>
                  <a:srgbClr val="000000"/>
                </a:solidFill>
                <a:latin typeface="Verdana"/>
                <a:ea typeface="DejaVu Sans"/>
              </a:rPr>
              <a:t>EN INVIERNO CELEBRAMOS LA NAVIDAD 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158" name="CustomShape 7"/>
          <p:cNvSpPr/>
          <p:nvPr/>
        </p:nvSpPr>
        <p:spPr>
          <a:xfrm>
            <a:off x="5786640" y="2642760"/>
            <a:ext cx="497520" cy="71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8"/>
          <p:cNvSpPr/>
          <p:nvPr/>
        </p:nvSpPr>
        <p:spPr>
          <a:xfrm>
            <a:off x="3439800" y="1601640"/>
            <a:ext cx="770400" cy="970200"/>
          </a:xfrm>
          <a:custGeom>
            <a:avLst/>
            <a:gdLst/>
            <a:ahLst/>
            <a:cxnLst/>
            <a:rect l="l" t="t" r="r" b="b"/>
            <a:pathLst>
              <a:path w="772795" h="972819">
                <a:moveTo>
                  <a:pt x="386334" y="0"/>
                </a:moveTo>
                <a:lnTo>
                  <a:pt x="344239" y="2852"/>
                </a:lnTo>
                <a:lnTo>
                  <a:pt x="303458" y="11213"/>
                </a:lnTo>
                <a:lnTo>
                  <a:pt x="264225" y="24786"/>
                </a:lnTo>
                <a:lnTo>
                  <a:pt x="226775" y="43273"/>
                </a:lnTo>
                <a:lnTo>
                  <a:pt x="191346" y="66378"/>
                </a:lnTo>
                <a:lnTo>
                  <a:pt x="158172" y="93805"/>
                </a:lnTo>
                <a:lnTo>
                  <a:pt x="127490" y="125256"/>
                </a:lnTo>
                <a:lnTo>
                  <a:pt x="99534" y="160435"/>
                </a:lnTo>
                <a:lnTo>
                  <a:pt x="74541" y="199046"/>
                </a:lnTo>
                <a:lnTo>
                  <a:pt x="52747" y="240791"/>
                </a:lnTo>
                <a:lnTo>
                  <a:pt x="34386" y="285375"/>
                </a:lnTo>
                <a:lnTo>
                  <a:pt x="19696" y="332500"/>
                </a:lnTo>
                <a:lnTo>
                  <a:pt x="8910" y="381869"/>
                </a:lnTo>
                <a:lnTo>
                  <a:pt x="2267" y="433187"/>
                </a:lnTo>
                <a:lnTo>
                  <a:pt x="0" y="486155"/>
                </a:lnTo>
                <a:lnTo>
                  <a:pt x="2267" y="539124"/>
                </a:lnTo>
                <a:lnTo>
                  <a:pt x="8910" y="590442"/>
                </a:lnTo>
                <a:lnTo>
                  <a:pt x="19696" y="639811"/>
                </a:lnTo>
                <a:lnTo>
                  <a:pt x="34386" y="686936"/>
                </a:lnTo>
                <a:lnTo>
                  <a:pt x="52747" y="731520"/>
                </a:lnTo>
                <a:lnTo>
                  <a:pt x="74541" y="773265"/>
                </a:lnTo>
                <a:lnTo>
                  <a:pt x="99534" y="811876"/>
                </a:lnTo>
                <a:lnTo>
                  <a:pt x="127490" y="847055"/>
                </a:lnTo>
                <a:lnTo>
                  <a:pt x="158172" y="878506"/>
                </a:lnTo>
                <a:lnTo>
                  <a:pt x="191346" y="905933"/>
                </a:lnTo>
                <a:lnTo>
                  <a:pt x="226775" y="929038"/>
                </a:lnTo>
                <a:lnTo>
                  <a:pt x="264225" y="947525"/>
                </a:lnTo>
                <a:lnTo>
                  <a:pt x="303458" y="961098"/>
                </a:lnTo>
                <a:lnTo>
                  <a:pt x="344239" y="969459"/>
                </a:lnTo>
                <a:lnTo>
                  <a:pt x="386334" y="972312"/>
                </a:lnTo>
                <a:lnTo>
                  <a:pt x="428428" y="969459"/>
                </a:lnTo>
                <a:lnTo>
                  <a:pt x="469209" y="961098"/>
                </a:lnTo>
                <a:lnTo>
                  <a:pt x="508442" y="947525"/>
                </a:lnTo>
                <a:lnTo>
                  <a:pt x="545892" y="929038"/>
                </a:lnTo>
                <a:lnTo>
                  <a:pt x="581321" y="905933"/>
                </a:lnTo>
                <a:lnTo>
                  <a:pt x="614495" y="878506"/>
                </a:lnTo>
                <a:lnTo>
                  <a:pt x="645177" y="847055"/>
                </a:lnTo>
                <a:lnTo>
                  <a:pt x="673133" y="811876"/>
                </a:lnTo>
                <a:lnTo>
                  <a:pt x="698126" y="773265"/>
                </a:lnTo>
                <a:lnTo>
                  <a:pt x="719920" y="731520"/>
                </a:lnTo>
                <a:lnTo>
                  <a:pt x="738281" y="686936"/>
                </a:lnTo>
                <a:lnTo>
                  <a:pt x="752971" y="639811"/>
                </a:lnTo>
                <a:lnTo>
                  <a:pt x="763757" y="590442"/>
                </a:lnTo>
                <a:lnTo>
                  <a:pt x="770400" y="539124"/>
                </a:lnTo>
                <a:lnTo>
                  <a:pt x="772668" y="486155"/>
                </a:lnTo>
                <a:lnTo>
                  <a:pt x="770400" y="433187"/>
                </a:lnTo>
                <a:lnTo>
                  <a:pt x="763757" y="381869"/>
                </a:lnTo>
                <a:lnTo>
                  <a:pt x="752971" y="332500"/>
                </a:lnTo>
                <a:lnTo>
                  <a:pt x="738281" y="285375"/>
                </a:lnTo>
                <a:lnTo>
                  <a:pt x="719920" y="240791"/>
                </a:lnTo>
                <a:lnTo>
                  <a:pt x="698126" y="199046"/>
                </a:lnTo>
                <a:lnTo>
                  <a:pt x="673133" y="160435"/>
                </a:lnTo>
                <a:lnTo>
                  <a:pt x="645177" y="125256"/>
                </a:lnTo>
                <a:lnTo>
                  <a:pt x="614495" y="93805"/>
                </a:lnTo>
                <a:lnTo>
                  <a:pt x="581321" y="66378"/>
                </a:lnTo>
                <a:lnTo>
                  <a:pt x="545892" y="43273"/>
                </a:lnTo>
                <a:lnTo>
                  <a:pt x="508442" y="24786"/>
                </a:lnTo>
                <a:lnTo>
                  <a:pt x="469209" y="11213"/>
                </a:lnTo>
                <a:lnTo>
                  <a:pt x="428428" y="2852"/>
                </a:lnTo>
                <a:lnTo>
                  <a:pt x="3863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1" name="Imagen 26"/>
          <p:cNvPicPr/>
          <p:nvPr/>
        </p:nvPicPr>
        <p:blipFill>
          <a:blip r:embed="rId3" cstate="print"/>
          <a:stretch/>
        </p:blipFill>
        <p:spPr>
          <a:xfrm>
            <a:off x="1379880" y="3855240"/>
            <a:ext cx="1464480" cy="1131120"/>
          </a:xfrm>
          <a:prstGeom prst="rect">
            <a:avLst/>
          </a:prstGeom>
          <a:ln>
            <a:noFill/>
          </a:ln>
        </p:spPr>
      </p:pic>
      <p:pic>
        <p:nvPicPr>
          <p:cNvPr id="162" name="Imagen 25"/>
          <p:cNvPicPr/>
          <p:nvPr/>
        </p:nvPicPr>
        <p:blipFill>
          <a:blip r:embed="rId4" cstate="print"/>
          <a:stretch/>
        </p:blipFill>
        <p:spPr>
          <a:xfrm>
            <a:off x="5500080" y="1316160"/>
            <a:ext cx="2035800" cy="1374480"/>
          </a:xfrm>
          <a:prstGeom prst="rect">
            <a:avLst/>
          </a:prstGeom>
          <a:ln>
            <a:noFill/>
          </a:ln>
        </p:spPr>
      </p:pic>
      <p:pic>
        <p:nvPicPr>
          <p:cNvPr id="163" name="Imagen 27"/>
          <p:cNvPicPr/>
          <p:nvPr/>
        </p:nvPicPr>
        <p:blipFill>
          <a:blip r:embed="rId5" cstate="print"/>
          <a:stretch/>
        </p:blipFill>
        <p:spPr>
          <a:xfrm>
            <a:off x="6307920" y="3933360"/>
            <a:ext cx="1256760" cy="848160"/>
          </a:xfrm>
          <a:prstGeom prst="rect">
            <a:avLst/>
          </a:prstGeom>
          <a:ln>
            <a:noFill/>
          </a:ln>
        </p:spPr>
      </p:pic>
      <p:pic>
        <p:nvPicPr>
          <p:cNvPr id="164" name="Imagen 28"/>
          <p:cNvPicPr/>
          <p:nvPr/>
        </p:nvPicPr>
        <p:blipFill>
          <a:blip r:embed="rId6" cstate="print"/>
          <a:stretch/>
        </p:blipFill>
        <p:spPr>
          <a:xfrm>
            <a:off x="2792520" y="3519000"/>
            <a:ext cx="2123640" cy="1433880"/>
          </a:xfrm>
          <a:prstGeom prst="rect">
            <a:avLst/>
          </a:prstGeom>
          <a:ln>
            <a:noFill/>
          </a:ln>
        </p:spPr>
      </p:pic>
      <p:pic>
        <p:nvPicPr>
          <p:cNvPr id="165" name="Imagen 30"/>
          <p:cNvPicPr/>
          <p:nvPr/>
        </p:nvPicPr>
        <p:blipFill>
          <a:blip r:embed="rId7" cstate="print"/>
          <a:stretch/>
        </p:blipFill>
        <p:spPr>
          <a:xfrm>
            <a:off x="2521080" y="5053680"/>
            <a:ext cx="752400" cy="752400"/>
          </a:xfrm>
          <a:prstGeom prst="rect">
            <a:avLst/>
          </a:prstGeom>
          <a:ln>
            <a:noFill/>
          </a:ln>
        </p:spPr>
      </p:pic>
      <p:pic>
        <p:nvPicPr>
          <p:cNvPr id="166" name="Imagen 31"/>
          <p:cNvPicPr/>
          <p:nvPr/>
        </p:nvPicPr>
        <p:blipFill>
          <a:blip r:embed="rId8" cstate="print"/>
          <a:stretch/>
        </p:blipFill>
        <p:spPr>
          <a:xfrm rot="20017800">
            <a:off x="5954040" y="1521360"/>
            <a:ext cx="509040" cy="352800"/>
          </a:xfrm>
          <a:prstGeom prst="rect">
            <a:avLst/>
          </a:prstGeom>
          <a:ln>
            <a:noFill/>
          </a:ln>
        </p:spPr>
      </p:pic>
      <p:pic>
        <p:nvPicPr>
          <p:cNvPr id="167" name="Imagen 32"/>
          <p:cNvPicPr/>
          <p:nvPr/>
        </p:nvPicPr>
        <p:blipFill>
          <a:blip r:embed="rId8" cstate="print"/>
          <a:stretch/>
        </p:blipFill>
        <p:spPr>
          <a:xfrm rot="849000">
            <a:off x="6746040" y="3750120"/>
            <a:ext cx="509040" cy="352800"/>
          </a:xfrm>
          <a:prstGeom prst="rect">
            <a:avLst/>
          </a:prstGeom>
          <a:ln>
            <a:noFill/>
          </a:ln>
        </p:spPr>
      </p:pic>
      <p:pic>
        <p:nvPicPr>
          <p:cNvPr id="168" name="Imagen 33"/>
          <p:cNvPicPr/>
          <p:nvPr/>
        </p:nvPicPr>
        <p:blipFill>
          <a:blip r:embed="rId9" cstate="print"/>
          <a:stretch/>
        </p:blipFill>
        <p:spPr>
          <a:xfrm rot="20709600">
            <a:off x="2034000" y="3822120"/>
            <a:ext cx="448560" cy="311040"/>
          </a:xfrm>
          <a:prstGeom prst="rect">
            <a:avLst/>
          </a:prstGeom>
          <a:ln>
            <a:noFill/>
          </a:ln>
        </p:spPr>
      </p:pic>
      <p:pic>
        <p:nvPicPr>
          <p:cNvPr id="169" name="Imagen 34"/>
          <p:cNvPicPr/>
          <p:nvPr/>
        </p:nvPicPr>
        <p:blipFill>
          <a:blip r:embed="rId9" cstate="print"/>
          <a:stretch/>
        </p:blipFill>
        <p:spPr>
          <a:xfrm rot="20081400">
            <a:off x="3452040" y="3503880"/>
            <a:ext cx="448560" cy="311040"/>
          </a:xfrm>
          <a:prstGeom prst="rect">
            <a:avLst/>
          </a:prstGeom>
          <a:ln>
            <a:noFill/>
          </a:ln>
        </p:spPr>
      </p:pic>
      <p:pic>
        <p:nvPicPr>
          <p:cNvPr id="170" name="Imagen 35"/>
          <p:cNvPicPr/>
          <p:nvPr/>
        </p:nvPicPr>
        <p:blipFill>
          <a:blip r:embed="rId10" cstate="print"/>
          <a:stretch/>
        </p:blipFill>
        <p:spPr>
          <a:xfrm>
            <a:off x="4697280" y="1840680"/>
            <a:ext cx="826200" cy="573480"/>
          </a:xfrm>
          <a:prstGeom prst="rect">
            <a:avLst/>
          </a:prstGeom>
          <a:ln>
            <a:noFill/>
          </a:ln>
        </p:spPr>
      </p:pic>
      <p:pic>
        <p:nvPicPr>
          <p:cNvPr id="171" name="Imagen 37"/>
          <p:cNvPicPr/>
          <p:nvPr/>
        </p:nvPicPr>
        <p:blipFill>
          <a:blip r:embed="rId11" cstate="print"/>
          <a:srcRect b="25213"/>
          <a:stretch/>
        </p:blipFill>
        <p:spPr>
          <a:xfrm>
            <a:off x="509400" y="490320"/>
            <a:ext cx="8132040" cy="2784240"/>
          </a:xfrm>
          <a:prstGeom prst="rect">
            <a:avLst/>
          </a:prstGeom>
          <a:ln>
            <a:noFill/>
          </a:ln>
        </p:spPr>
      </p:pic>
      <p:pic>
        <p:nvPicPr>
          <p:cNvPr id="172" name="Imagen 8"/>
          <p:cNvPicPr/>
          <p:nvPr/>
        </p:nvPicPr>
        <p:blipFill>
          <a:blip r:embed="rId12" cstate="print"/>
          <a:stretch/>
        </p:blipFill>
        <p:spPr>
          <a:xfrm>
            <a:off x="5978880" y="5004360"/>
            <a:ext cx="809280" cy="809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21 Imagen"/>
          <p:cNvPicPr/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1619672" y="1412776"/>
            <a:ext cx="2160240" cy="20162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74</Words>
  <Application>Microsoft Office PowerPoint</Application>
  <PresentationFormat>Presentación en pantalla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AM</dc:creator>
  <cp:lastModifiedBy>Manuel</cp:lastModifiedBy>
  <cp:revision>29</cp:revision>
  <dcterms:created xsi:type="dcterms:W3CDTF">2019-10-02T15:28:15Z</dcterms:created>
  <dcterms:modified xsi:type="dcterms:W3CDTF">2021-01-11T11:37:32Z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reated">
    <vt:filetime>2015-09-24T00:00:00Z</vt:filetime>
  </property>
  <property fmtid="{D5CDD505-2E9C-101B-9397-08002B2CF9AE}" pid="4" name="Creator">
    <vt:lpwstr>Microsoft® PowerPoint® 2013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astSaved">
    <vt:filetime>2019-10-02T00:00:00Z</vt:filetime>
  </property>
  <property fmtid="{D5CDD505-2E9C-101B-9397-08002B2CF9AE}" pid="8" name="LinksUpToDate">
    <vt:bool>false</vt:bool>
  </property>
  <property fmtid="{D5CDD505-2E9C-101B-9397-08002B2CF9AE}" pid="9" name="MMClips">
    <vt:i4>0</vt:i4>
  </property>
  <property fmtid="{D5CDD505-2E9C-101B-9397-08002B2CF9AE}" pid="10" name="Notes">
    <vt:i4>0</vt:i4>
  </property>
  <property fmtid="{D5CDD505-2E9C-101B-9397-08002B2CF9AE}" pid="11" name="PresentationFormat">
    <vt:lpwstr>Presentación en pantalla (4:3)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9</vt:i4>
  </property>
</Properties>
</file>