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0" d="100"/>
          <a:sy n="80" d="100"/>
        </p:scale>
        <p:origin x="58" y="1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B240118-BBF2-E062-73EB-98B849BA034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B7B2803F-87A4-9F22-258D-293590045E7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ECABC3D-2036-F3BA-3BBB-097E61A0BB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AC4CEB-C994-46F2-B600-63D1225DEE00}" type="datetimeFigureOut">
              <a:rPr lang="es-ES" smtClean="0"/>
              <a:t>20/06/2023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B3CD541-ECEC-BA30-9CD8-D2E2AECC35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FDB62BF-32B0-034C-F9A0-A06C31EBD8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EA0C16-CC04-45C9-9CE9-6C00A2592BC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384613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8B69C57-4154-0465-1A66-1DCD9E5F25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CF75BC27-016C-69F3-590D-108891BCEFC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E702528-5973-64F5-9845-6B30D226BA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AC4CEB-C994-46F2-B600-63D1225DEE00}" type="datetimeFigureOut">
              <a:rPr lang="es-ES" smtClean="0"/>
              <a:t>20/06/2023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59F5F6E-C61F-6FAE-0DE2-DC15387468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48447E1-F851-6610-49C5-CFB14E053E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EA0C16-CC04-45C9-9CE9-6C00A2592BC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86960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21C655AD-014E-A275-BE40-F0C74A0CF7A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A1D191BE-553F-2F9E-F845-B31FB6A5A76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7EC497E-81DE-163F-3217-53FA64F0D3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AC4CEB-C994-46F2-B600-63D1225DEE00}" type="datetimeFigureOut">
              <a:rPr lang="es-ES" smtClean="0"/>
              <a:t>20/06/2023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D79D6C7-ADD7-0C62-3CD1-BCCD68DE5F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55E93A3-0B4B-C4FF-2320-5030F4D99B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EA0C16-CC04-45C9-9CE9-6C00A2592BC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418450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31B46E1-3512-2B69-DC37-8C1F4B0DBB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79C5431-BB5A-6DC5-9ACF-477D4BE668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340A81B-6F85-D505-D30C-728B9E067F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AC4CEB-C994-46F2-B600-63D1225DEE00}" type="datetimeFigureOut">
              <a:rPr lang="es-ES" smtClean="0"/>
              <a:t>20/06/2023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C6941AF-8A36-F5BD-C390-8886DF5801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E4835B4-FAC1-6957-B5C8-6E6FC2F966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EA0C16-CC04-45C9-9CE9-6C00A2592BC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73293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FD6624C-B0BD-D4AD-A674-9A5A2EA419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12E04BC-6C16-6299-2105-1A6FBC6B520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552E014-A8B4-39ED-A626-731EEF05BA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AC4CEB-C994-46F2-B600-63D1225DEE00}" type="datetimeFigureOut">
              <a:rPr lang="es-ES" smtClean="0"/>
              <a:t>20/06/2023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57DC650-3122-7F56-7777-B95F33BFF3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FE6735B-6F95-BC8C-3455-EE80E84193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EA0C16-CC04-45C9-9CE9-6C00A2592BC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582707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78836F1-4BA1-BA26-FFC4-8230580168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3546352-4BD4-7F23-541F-638268A63C8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45DB343B-BE72-A3D1-88D0-5FB24ABDF61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A6F8473-7862-0034-C7A4-C3703871FF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AC4CEB-C994-46F2-B600-63D1225DEE00}" type="datetimeFigureOut">
              <a:rPr lang="es-ES" smtClean="0"/>
              <a:t>20/06/2023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6A86F41-71A6-5DB3-1710-31BEF3E35A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6887D545-B3EE-105F-934B-18C5C4489A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EA0C16-CC04-45C9-9CE9-6C00A2592BC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559037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F65545E-674C-2374-140E-93047494CF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A1C486E9-2213-675C-0D91-6930040F58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B3CBFA52-2560-4550-2984-B569AF835B9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40A0E37E-1ED1-7F84-A819-3C5EB0F1280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07471979-2BCF-6E35-2F9C-DEF7DF3D36F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655CA750-119B-6B79-DECC-192A318EBE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AC4CEB-C994-46F2-B600-63D1225DEE00}" type="datetimeFigureOut">
              <a:rPr lang="es-ES" smtClean="0"/>
              <a:t>20/06/2023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7DCF1A36-7BF9-C43F-A43B-9F5E0B0301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169C3794-F065-12BE-5797-1FA5DF85DE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EA0C16-CC04-45C9-9CE9-6C00A2592BC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224907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CEECF69-82C8-5445-11ED-CC6DF4BECC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13A21766-29ED-54F6-C748-F8FED29132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AC4CEB-C994-46F2-B600-63D1225DEE00}" type="datetimeFigureOut">
              <a:rPr lang="es-ES" smtClean="0"/>
              <a:t>20/06/2023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4E3A8262-C6B4-323E-93FB-818788B166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BC912DE5-A4E1-AEB0-C3E8-6C7E0E87EE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EA0C16-CC04-45C9-9CE9-6C00A2592BC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652763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458D1AD5-ADC0-2ADA-9A1B-017CE516DD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AC4CEB-C994-46F2-B600-63D1225DEE00}" type="datetimeFigureOut">
              <a:rPr lang="es-ES" smtClean="0"/>
              <a:t>20/06/2023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D195B403-CDF0-CD5A-AECE-B774051A79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7AFD2E89-C9CF-885E-FA3A-EE26DB6092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EA0C16-CC04-45C9-9CE9-6C00A2592BC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922477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620E3E2-C93A-FDCA-D5C3-C8526BC490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6317BCA-884F-4DF1-6DA4-404CE23841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68D41977-8BA7-A2E2-A408-653F9A6DA86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4C51E735-111A-B499-3CD2-176817BD92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AC4CEB-C994-46F2-B600-63D1225DEE00}" type="datetimeFigureOut">
              <a:rPr lang="es-ES" smtClean="0"/>
              <a:t>20/06/2023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FF1283B0-FB95-8F6A-5EC9-3F0A945F59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EF2A99B4-8CED-8245-A990-DAD2FED56E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EA0C16-CC04-45C9-9CE9-6C00A2592BC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017740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23CEADB-09D0-421D-5729-73FA745464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76CB3495-52A9-3635-691A-45CF2E4B84E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4F71B6E9-ECC2-FFAE-9CFE-255B1E4E834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D0194402-1297-9532-D33F-6134AE2DA4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AC4CEB-C994-46F2-B600-63D1225DEE00}" type="datetimeFigureOut">
              <a:rPr lang="es-ES" smtClean="0"/>
              <a:t>20/06/2023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AC51C5F7-2673-1560-D6A0-0FBB7E85EA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E29FA322-1CE7-BC23-4378-0639F058BE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EA0C16-CC04-45C9-9CE9-6C00A2592BC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401995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52AF35E3-DD2D-DF85-C488-FE96595097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EAAE25E4-D830-A06B-3CCC-D35A4F9156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4F89F30-E7E7-6E93-5541-5218564B0C6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AC4CEB-C994-46F2-B600-63D1225DEE00}" type="datetimeFigureOut">
              <a:rPr lang="es-ES" smtClean="0"/>
              <a:t>20/06/2023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B617097-2CA9-14EF-E476-DF24D44BAD6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2849540-14BF-7E97-63F4-C70C2D42FB5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EA0C16-CC04-45C9-9CE9-6C00A2592BC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55663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20D5D19D-0789-4518-B5DC-D47ADF69D2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BAA7A47-5CEE-DC63-6EFB-734D4D2127C5}"/>
              </a:ext>
            </a:extLst>
          </p:cNvPr>
          <p:cNvSpPr txBox="1"/>
          <p:nvPr/>
        </p:nvSpPr>
        <p:spPr>
          <a:xfrm>
            <a:off x="86633" y="218327"/>
            <a:ext cx="6009366" cy="14690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000" b="1" dirty="0" err="1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Instrucciones</a:t>
            </a:r>
            <a:r>
              <a:rPr lang="en-US" sz="3000" b="1" dirty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 para </a:t>
            </a:r>
            <a:r>
              <a:rPr lang="en-US" sz="3000" b="1" dirty="0" err="1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realizar</a:t>
            </a:r>
            <a:r>
              <a:rPr lang="en-US" sz="3000" b="1" dirty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000" b="1" dirty="0" err="1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tu</a:t>
            </a:r>
            <a:r>
              <a:rPr lang="en-US" sz="3000" b="1" dirty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000" b="1" dirty="0" err="1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espacio</a:t>
            </a:r>
            <a:r>
              <a:rPr lang="en-US" sz="3000" b="1" dirty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 de </a:t>
            </a:r>
            <a:r>
              <a:rPr lang="en-US" sz="3000" b="1" dirty="0" err="1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actividades</a:t>
            </a:r>
            <a:r>
              <a:rPr lang="en-US" sz="3000" b="1" dirty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 para </a:t>
            </a:r>
            <a:r>
              <a:rPr lang="en-US" sz="3000" b="1" dirty="0" err="1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los</a:t>
            </a:r>
            <a:r>
              <a:rPr lang="en-US" sz="3000" b="1" dirty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000" b="1" dirty="0" err="1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diferentes</a:t>
            </a:r>
            <a:r>
              <a:rPr lang="en-US" sz="3000" b="1" dirty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000" b="1" dirty="0" err="1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ritmos</a:t>
            </a:r>
            <a:r>
              <a:rPr lang="en-US" sz="3000" b="1" dirty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 de </a:t>
            </a:r>
            <a:r>
              <a:rPr lang="en-US" sz="3000" b="1" dirty="0" err="1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aprendizaje</a:t>
            </a:r>
            <a:endParaRPr lang="en-US" sz="3000" b="1" dirty="0">
              <a:solidFill>
                <a:schemeClr val="accent1">
                  <a:lumMod val="50000"/>
                </a:schemeClr>
              </a:solidFill>
              <a:latin typeface="+mj-lt"/>
              <a:ea typeface="+mj-ea"/>
              <a:cs typeface="+mj-cs"/>
            </a:endParaRP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032D8612-31EB-44CF-A1D0-14FD4C7054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3154317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F19A4A0F-1B59-4DB0-9764-D10936E987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8" name="Rectangle 27">
            <a:extLst>
              <a:ext uri="{FF2B5EF4-FFF2-40B4-BE49-F238E27FC236}">
                <a16:creationId xmlns:a16="http://schemas.microsoft.com/office/drawing/2014/main" id="{B81933D1-5615-42C7-9C0B-4EB7105CCE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391886"/>
            <a:ext cx="6009366" cy="601707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Imagen 12" descr="Vespa naranja en la calle">
            <a:extLst>
              <a:ext uri="{FF2B5EF4-FFF2-40B4-BE49-F238E27FC236}">
                <a16:creationId xmlns:a16="http://schemas.microsoft.com/office/drawing/2014/main" id="{5579FE78-FDC6-B0B4-576D-B4D4E99361B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66" r="7149" b="2"/>
          <a:stretch/>
        </p:blipFill>
        <p:spPr>
          <a:xfrm>
            <a:off x="5922492" y="666728"/>
            <a:ext cx="5536001" cy="5465791"/>
          </a:xfrm>
          <a:prstGeom prst="rect">
            <a:avLst/>
          </a:prstGeom>
        </p:spPr>
      </p:pic>
      <p:sp>
        <p:nvSpPr>
          <p:cNvPr id="17" name="CuadroTexto 16">
            <a:extLst>
              <a:ext uri="{FF2B5EF4-FFF2-40B4-BE49-F238E27FC236}">
                <a16:creationId xmlns:a16="http://schemas.microsoft.com/office/drawing/2014/main" id="{36016BE7-80FA-5FA5-A302-D597B790BC98}"/>
              </a:ext>
            </a:extLst>
          </p:cNvPr>
          <p:cNvSpPr txBox="1"/>
          <p:nvPr/>
        </p:nvSpPr>
        <p:spPr>
          <a:xfrm>
            <a:off x="1003004" y="2106961"/>
            <a:ext cx="459043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s-ES" dirty="0"/>
              <a:t>Respeta las aportaciones propias y ajenas.</a:t>
            </a:r>
          </a:p>
          <a:p>
            <a:r>
              <a:rPr lang="es-ES" dirty="0"/>
              <a:t>      En cada propuesta encontrarás retos maravillosos, te animo que intentes cada uno de ellos.</a:t>
            </a:r>
          </a:p>
          <a:p>
            <a:endParaRPr lang="es-ES" dirty="0"/>
          </a:p>
          <a:p>
            <a:r>
              <a:rPr lang="es-ES" dirty="0"/>
              <a:t>2. Disfruta del proceso, siempre que necesites ayuda, la tendrás.</a:t>
            </a:r>
          </a:p>
          <a:p>
            <a:r>
              <a:rPr lang="es-ES" dirty="0"/>
              <a:t>   </a:t>
            </a:r>
          </a:p>
          <a:p>
            <a:endParaRPr lang="es-ES" dirty="0"/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65EA1B5B-E117-911B-5BCC-1CA8E1FB7D8E}"/>
              </a:ext>
            </a:extLst>
          </p:cNvPr>
          <p:cNvSpPr txBox="1"/>
          <p:nvPr/>
        </p:nvSpPr>
        <p:spPr>
          <a:xfrm>
            <a:off x="9246602" y="6124094"/>
            <a:ext cx="1581074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ES" sz="1400" dirty="0">
                <a:solidFill>
                  <a:schemeClr val="accent1">
                    <a:lumMod val="50000"/>
                  </a:schemeClr>
                </a:solidFill>
              </a:rPr>
              <a:t>Silvia García     </a:t>
            </a:r>
          </a:p>
          <a:p>
            <a:r>
              <a:rPr lang="es-ES" sz="1400" dirty="0">
                <a:solidFill>
                  <a:schemeClr val="accent1">
                    <a:lumMod val="50000"/>
                  </a:schemeClr>
                </a:solidFill>
              </a:rPr>
              <a:t> Infantil 5 años </a:t>
            </a:r>
          </a:p>
          <a:p>
            <a:pPr algn="ctr"/>
            <a:r>
              <a:rPr lang="es-ES" sz="1400" dirty="0">
                <a:solidFill>
                  <a:schemeClr val="accent1">
                    <a:lumMod val="50000"/>
                  </a:schemeClr>
                </a:solidFill>
              </a:rPr>
              <a:t>Proyecto Escocia</a:t>
            </a:r>
          </a:p>
        </p:txBody>
      </p:sp>
    </p:spTree>
    <p:extLst>
      <p:ext uri="{BB962C8B-B14F-4D97-AF65-F5344CB8AC3E}">
        <p14:creationId xmlns:p14="http://schemas.microsoft.com/office/powerpoint/2010/main" val="81904888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</TotalTime>
  <Words>60</Words>
  <Application>Microsoft Office PowerPoint</Application>
  <PresentationFormat>Panorámica</PresentationFormat>
  <Paragraphs>9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Tema de Office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Silvia García Velasco</dc:creator>
  <cp:lastModifiedBy>Silvia García Velasco</cp:lastModifiedBy>
  <cp:revision>1</cp:revision>
  <dcterms:created xsi:type="dcterms:W3CDTF">2023-06-19T23:59:51Z</dcterms:created>
  <dcterms:modified xsi:type="dcterms:W3CDTF">2023-06-20T00:24:18Z</dcterms:modified>
</cp:coreProperties>
</file>