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40118-BBF2-E062-73EB-98B849BA0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B2803F-87A4-9F22-258D-293590045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ABC3D-2036-F3BA-3BBB-097E61A0B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CEB-C994-46F2-B600-63D1225DEE00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3CD541-ECEC-BA30-9CD8-D2E2AECC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DB62BF-32B0-034C-F9A0-A06C31EB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0C16-CC04-45C9-9CE9-6C00A2592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46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69C57-4154-0465-1A66-1DCD9E5F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75BC27-016C-69F3-590D-108891BCE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702528-5973-64F5-9845-6B30D226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CEB-C994-46F2-B600-63D1225DEE00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9F5F6E-C61F-6FAE-0DE2-DC153874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447E1-F851-6610-49C5-CFB14E05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0C16-CC04-45C9-9CE9-6C00A2592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96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C655AD-014E-A275-BE40-F0C74A0CF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D191BE-553F-2F9E-F845-B31FB6A5A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EC497E-81DE-163F-3217-53FA64F0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CEB-C994-46F2-B600-63D1225DEE00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79D6C7-ADD7-0C62-3CD1-BCCD68DE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5E93A3-0B4B-C4FF-2320-5030F4D9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0C16-CC04-45C9-9CE9-6C00A2592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84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B46E1-3512-2B69-DC37-8C1F4B0DB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C5431-BB5A-6DC5-9ACF-477D4BE66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40A81B-6F85-D505-D30C-728B9E067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CEB-C994-46F2-B600-63D1225DEE00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6941AF-8A36-F5BD-C390-8886DF58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835B4-FAC1-6957-B5C8-6E6FC2F96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0C16-CC04-45C9-9CE9-6C00A2592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2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6624C-B0BD-D4AD-A674-9A5A2EA4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2E04BC-6C16-6299-2105-1A6FBC6B5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2E014-A8B4-39ED-A626-731EEF05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CEB-C994-46F2-B600-63D1225DEE00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7DC650-3122-7F56-7777-B95F33BF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6735B-6F95-BC8C-3455-EE80E841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0C16-CC04-45C9-9CE9-6C00A2592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27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836F1-4BA1-BA26-FFC4-82305801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546352-4BD4-7F23-541F-638268A63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DB343B-BE72-A3D1-88D0-5FB24ABDF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6F8473-7862-0034-C7A4-C3703871F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CEB-C994-46F2-B600-63D1225DEE00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A86F41-71A6-5DB3-1710-31BEF3E35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87D545-B3EE-105F-934B-18C5C448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0C16-CC04-45C9-9CE9-6C00A2592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90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5545E-674C-2374-140E-93047494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C486E9-2213-675C-0D91-6930040F5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CBFA52-2560-4550-2984-B569AF835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A0E37E-1ED1-7F84-A819-3C5EB0F12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1979-2BCF-6E35-2F9C-DEF7DF3D3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5CA750-119B-6B79-DECC-192A318E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CEB-C994-46F2-B600-63D1225DEE00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CF1A36-7BF9-C43F-A43B-9F5E0B03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9C3794-F065-12BE-5797-1FA5DF85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0C16-CC04-45C9-9CE9-6C00A2592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9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ECF69-82C8-5445-11ED-CC6DF4BE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A21766-29ED-54F6-C748-F8FED2913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CEB-C994-46F2-B600-63D1225DEE00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3A8262-C6B4-323E-93FB-818788B1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912DE5-A4E1-AEB0-C3E8-6C7E0E87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0C16-CC04-45C9-9CE9-6C00A2592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27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8D1AD5-ADC0-2ADA-9A1B-017CE516D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CEB-C994-46F2-B600-63D1225DEE00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95B403-CDF0-CD5A-AECE-B774051A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FD2E89-C9CF-885E-FA3A-EE26DB60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0C16-CC04-45C9-9CE9-6C00A2592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24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0E3E2-C93A-FDCA-D5C3-C8526BC4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317BCA-884F-4DF1-6DA4-404CE238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D41977-8BA7-A2E2-A408-653F9A6DA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51E735-111A-B499-3CD2-176817BD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CEB-C994-46F2-B600-63D1225DEE00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1283B0-FB95-8F6A-5EC9-3F0A945F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A99B4-8CED-8245-A990-DAD2FED5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0C16-CC04-45C9-9CE9-6C00A2592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77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CEADB-09D0-421D-5729-73FA74546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CB3495-52A9-3635-691A-45CF2E4B8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71B6E9-ECC2-FFAE-9CFE-255B1E4E8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194402-1297-9532-D33F-6134AE2D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CEB-C994-46F2-B600-63D1225DEE00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1C5F7-2673-1560-D6A0-0FBB7E85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9FA322-1CE7-BC23-4378-0639F058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0C16-CC04-45C9-9CE9-6C00A2592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19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AF35E3-DD2D-DF85-C488-FE965950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AE25E4-D830-A06B-3CCC-D35A4F915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F89F30-E7E7-6E93-5541-5218564B0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4CEB-C994-46F2-B600-63D1225DEE00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617097-2CA9-14EF-E476-DF24D44BA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49540-14BF-7E97-63F4-C70C2D42F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A0C16-CC04-45C9-9CE9-6C00A2592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66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AA7A47-5CEE-DC63-6EFB-734D4D2127C5}"/>
              </a:ext>
            </a:extLst>
          </p:cNvPr>
          <p:cNvSpPr txBox="1"/>
          <p:nvPr/>
        </p:nvSpPr>
        <p:spPr>
          <a:xfrm>
            <a:off x="86633" y="218327"/>
            <a:ext cx="6009366" cy="1469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Instrucciones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realizar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tu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espacio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actividades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los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diferentes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ritmos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aprendizaje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 descr="Vespa naranja en la calle">
            <a:extLst>
              <a:ext uri="{FF2B5EF4-FFF2-40B4-BE49-F238E27FC236}">
                <a16:creationId xmlns:a16="http://schemas.microsoft.com/office/drawing/2014/main" id="{5579FE78-FDC6-B0B4-576D-B4D4E9936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6" r="7149" b="2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6016BE7-80FA-5FA5-A302-D597B790BC98}"/>
              </a:ext>
            </a:extLst>
          </p:cNvPr>
          <p:cNvSpPr txBox="1"/>
          <p:nvPr/>
        </p:nvSpPr>
        <p:spPr>
          <a:xfrm>
            <a:off x="1003004" y="2106961"/>
            <a:ext cx="45904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/>
              <a:t>Respeta las aportaciones propias y ajenas.</a:t>
            </a:r>
          </a:p>
          <a:p>
            <a:r>
              <a:rPr lang="es-ES" dirty="0"/>
              <a:t>      En cada propuesta encontrarás retos maravillosos, te animo que intentes cada uno de ellos.</a:t>
            </a:r>
          </a:p>
          <a:p>
            <a:endParaRPr lang="es-ES" dirty="0"/>
          </a:p>
          <a:p>
            <a:r>
              <a:rPr lang="es-ES" dirty="0"/>
              <a:t>2. Disfruta del proceso, siempre que necesites ayuda, la tendrás.</a:t>
            </a:r>
          </a:p>
          <a:p>
            <a:r>
              <a:rPr lang="es-ES" dirty="0"/>
              <a:t>   </a:t>
            </a:r>
          </a:p>
          <a:p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5EA1B5B-E117-911B-5BCC-1CA8E1FB7D8E}"/>
              </a:ext>
            </a:extLst>
          </p:cNvPr>
          <p:cNvSpPr txBox="1"/>
          <p:nvPr/>
        </p:nvSpPr>
        <p:spPr>
          <a:xfrm>
            <a:off x="9246602" y="6124094"/>
            <a:ext cx="15810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Silvia García     </a:t>
            </a:r>
          </a:p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 Infantil 5 años </a:t>
            </a:r>
          </a:p>
          <a:p>
            <a:pPr algn="ctr"/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Proyecto Escocia</a:t>
            </a:r>
          </a:p>
        </p:txBody>
      </p:sp>
    </p:spTree>
    <p:extLst>
      <p:ext uri="{BB962C8B-B14F-4D97-AF65-F5344CB8AC3E}">
        <p14:creationId xmlns:p14="http://schemas.microsoft.com/office/powerpoint/2010/main" val="819048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60</Words>
  <Application>Microsoft Office PowerPoint</Application>
  <PresentationFormat>Panorámica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García Velasco</dc:creator>
  <cp:lastModifiedBy>Silvia García Velasco</cp:lastModifiedBy>
  <cp:revision>1</cp:revision>
  <dcterms:created xsi:type="dcterms:W3CDTF">2023-06-19T23:59:51Z</dcterms:created>
  <dcterms:modified xsi:type="dcterms:W3CDTF">2023-06-20T00:24:18Z</dcterms:modified>
</cp:coreProperties>
</file>