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F0D8A3-1FCC-41FD-AA0C-3DB13AD35C34}" v="482" dt="2023-05-28T20:06:16.0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4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7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2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0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6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632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5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4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3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6309531-94CD-4CF6-AACE-80EC085E0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B55AC88-2017-1C05-F4EA-792BF55F7E67}"/>
              </a:ext>
            </a:extLst>
          </p:cNvPr>
          <p:cNvSpPr txBox="1"/>
          <p:nvPr/>
        </p:nvSpPr>
        <p:spPr>
          <a:xfrm>
            <a:off x="5146159" y="685800"/>
            <a:ext cx="6238688" cy="138223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i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Instrucciones para realizar tu espacio de aprendizaje</a:t>
            </a:r>
            <a:endParaRPr lang="en-US" sz="3100" i="1" cap="all">
              <a:solidFill>
                <a:schemeClr val="tx2"/>
              </a:solidFill>
              <a:highlight>
                <a:srgbClr val="FF0000"/>
              </a:highlight>
              <a:latin typeface="+mj-lt"/>
              <a:ea typeface="+mj-ea"/>
              <a:cs typeface="+mj-cs"/>
            </a:endParaRPr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B90299CF-4394-323F-140E-87BFC1B3B3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075" r="3702" b="2"/>
          <a:stretch/>
        </p:blipFill>
        <p:spPr>
          <a:xfrm>
            <a:off x="20" y="-7444"/>
            <a:ext cx="4966427" cy="6874330"/>
          </a:xfrm>
          <a:custGeom>
            <a:avLst/>
            <a:gdLst/>
            <a:ahLst/>
            <a:cxnLst/>
            <a:rect l="l" t="t" r="r" b="b"/>
            <a:pathLst>
              <a:path w="4966447" h="6874330">
                <a:moveTo>
                  <a:pt x="0" y="0"/>
                </a:moveTo>
                <a:lnTo>
                  <a:pt x="4966447" y="0"/>
                </a:lnTo>
                <a:lnTo>
                  <a:pt x="3355712" y="6874330"/>
                </a:lnTo>
                <a:lnTo>
                  <a:pt x="0" y="6874330"/>
                </a:ln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40F164E-074A-2B2B-B37D-737BFCBFF7C2}"/>
              </a:ext>
            </a:extLst>
          </p:cNvPr>
          <p:cNvSpPr txBox="1"/>
          <p:nvPr/>
        </p:nvSpPr>
        <p:spPr>
          <a:xfrm>
            <a:off x="5070899" y="3120393"/>
            <a:ext cx="6238687" cy="295961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La </a:t>
            </a:r>
            <a:r>
              <a:rPr lang="en-US" dirty="0" err="1">
                <a:solidFill>
                  <a:schemeClr val="tx2"/>
                </a:solidFill>
              </a:rPr>
              <a:t>clase</a:t>
            </a:r>
            <a:r>
              <a:rPr lang="en-US" dirty="0">
                <a:solidFill>
                  <a:schemeClr val="tx2"/>
                </a:solidFill>
              </a:rPr>
              <a:t> se divide </a:t>
            </a:r>
            <a:r>
              <a:rPr lang="en-US" dirty="0" err="1">
                <a:solidFill>
                  <a:schemeClr val="tx2"/>
                </a:solidFill>
              </a:rPr>
              <a:t>en</a:t>
            </a:r>
            <a:r>
              <a:rPr lang="en-US" dirty="0">
                <a:solidFill>
                  <a:schemeClr val="tx2"/>
                </a:solidFill>
              </a:rPr>
              <a:t> 4 </a:t>
            </a:r>
            <a:r>
              <a:rPr lang="en-US" dirty="0" err="1">
                <a:solidFill>
                  <a:schemeClr val="tx2"/>
                </a:solidFill>
              </a:rPr>
              <a:t>grupos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El </a:t>
            </a:r>
            <a:r>
              <a:rPr lang="en-US" dirty="0" err="1">
                <a:solidFill>
                  <a:schemeClr val="tx2"/>
                </a:solidFill>
              </a:rPr>
              <a:t>profesor</a:t>
            </a:r>
            <a:r>
              <a:rPr lang="en-US" dirty="0">
                <a:solidFill>
                  <a:schemeClr val="tx2"/>
                </a:solidFill>
              </a:rPr>
              <a:t> </a:t>
            </a:r>
            <a:r>
              <a:rPr lang="en-US" dirty="0" err="1">
                <a:solidFill>
                  <a:schemeClr val="tx2"/>
                </a:solidFill>
              </a:rPr>
              <a:t>reparte</a:t>
            </a:r>
            <a:r>
              <a:rPr lang="en-US" dirty="0">
                <a:solidFill>
                  <a:schemeClr val="tx2"/>
                </a:solidFill>
              </a:rPr>
              <a:t> la hoja de </a:t>
            </a:r>
            <a:r>
              <a:rPr lang="en-US" dirty="0" err="1">
                <a:solidFill>
                  <a:schemeClr val="tx2"/>
                </a:solidFill>
              </a:rPr>
              <a:t>ejercicios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Antes de </a:t>
            </a:r>
            <a:r>
              <a:rPr lang="en-US" dirty="0" err="1">
                <a:solidFill>
                  <a:schemeClr val="tx2"/>
                </a:solidFill>
              </a:rPr>
              <a:t>empezar</a:t>
            </a:r>
            <a:r>
              <a:rPr lang="en-US" dirty="0">
                <a:solidFill>
                  <a:schemeClr val="tx2"/>
                </a:solidFill>
              </a:rPr>
              <a:t> a </a:t>
            </a:r>
            <a:r>
              <a:rPr lang="en-US" dirty="0" err="1">
                <a:solidFill>
                  <a:schemeClr val="tx2"/>
                </a:solidFill>
              </a:rPr>
              <a:t>escribir</a:t>
            </a:r>
            <a:r>
              <a:rPr lang="en-US" dirty="0">
                <a:solidFill>
                  <a:schemeClr val="tx2"/>
                </a:solidFill>
              </a:rPr>
              <a:t>, 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cuatro </a:t>
            </a:r>
            <a:r>
              <a:rPr lang="en-US" dirty="0" err="1">
                <a:solidFill>
                  <a:schemeClr val="tx2"/>
                </a:solidFill>
              </a:rPr>
              <a:t>miembros</a:t>
            </a:r>
            <a:r>
              <a:rPr lang="en-US" dirty="0">
                <a:solidFill>
                  <a:schemeClr val="tx2"/>
                </a:solidFill>
              </a:rPr>
              <a:t> del </a:t>
            </a:r>
            <a:r>
              <a:rPr lang="en-US" dirty="0" err="1">
                <a:solidFill>
                  <a:schemeClr val="tx2"/>
                </a:solidFill>
              </a:rPr>
              <a:t>grupo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piensan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cómo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realizar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ejercicios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propuestos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Se debate, se </a:t>
            </a:r>
            <a:r>
              <a:rPr lang="en-US" dirty="0" err="1">
                <a:solidFill>
                  <a:schemeClr val="tx2"/>
                </a:solidFill>
              </a:rPr>
              <a:t>proponen</a:t>
            </a:r>
            <a:r>
              <a:rPr lang="en-US" dirty="0">
                <a:solidFill>
                  <a:schemeClr val="tx2"/>
                </a:solidFill>
              </a:rPr>
              <a:t> ideas.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El </a:t>
            </a:r>
            <a:r>
              <a:rPr lang="en-US" dirty="0" err="1">
                <a:solidFill>
                  <a:schemeClr val="tx2"/>
                </a:solidFill>
              </a:rPr>
              <a:t>siguiente</a:t>
            </a:r>
            <a:r>
              <a:rPr lang="en-US" dirty="0">
                <a:solidFill>
                  <a:schemeClr val="tx2"/>
                </a:solidFill>
              </a:rPr>
              <a:t> paso es </a:t>
            </a:r>
            <a:r>
              <a:rPr lang="en-US" dirty="0" err="1">
                <a:solidFill>
                  <a:schemeClr val="tx2"/>
                </a:solidFill>
              </a:rPr>
              <a:t>escribir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ejercicios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A </a:t>
            </a:r>
            <a:r>
              <a:rPr lang="en-US" dirty="0" err="1">
                <a:solidFill>
                  <a:schemeClr val="tx2"/>
                </a:solidFill>
              </a:rPr>
              <a:t>continuación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puesta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común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342900" indent="-228600">
              <a:spcAft>
                <a:spcPts val="600"/>
              </a:spcAft>
              <a:buSzPct val="80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Por </a:t>
            </a:r>
            <a:r>
              <a:rPr lang="en-US" dirty="0" err="1">
                <a:solidFill>
                  <a:schemeClr val="tx2"/>
                </a:solidFill>
              </a:rPr>
              <a:t>último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generar</a:t>
            </a:r>
            <a:r>
              <a:rPr lang="en-US" dirty="0">
                <a:solidFill>
                  <a:schemeClr val="tx2"/>
                </a:solidFill>
              </a:rPr>
              <a:t> un </a:t>
            </a:r>
            <a:r>
              <a:rPr lang="en-US" dirty="0" err="1">
                <a:solidFill>
                  <a:schemeClr val="tx2"/>
                </a:solidFill>
              </a:rPr>
              <a:t>único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documento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digitalizado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75BF611-D2A5-4454-8C47-95B0BC422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627455" y="-19394"/>
            <a:ext cx="806149" cy="687739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7DFFFD30-F61B-A528-1AE5-B9DFB9DBAFF5}"/>
              </a:ext>
            </a:extLst>
          </p:cNvPr>
          <p:cNvSpPr txBox="1"/>
          <p:nvPr/>
        </p:nvSpPr>
        <p:spPr>
          <a:xfrm>
            <a:off x="10150592" y="6011333"/>
            <a:ext cx="218816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400" dirty="0"/>
              <a:t>Margarita López Esteban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02F1C8B-2F5E-E0C1-9EC9-97CBEAFBD425}"/>
              </a:ext>
            </a:extLst>
          </p:cNvPr>
          <p:cNvSpPr txBox="1"/>
          <p:nvPr/>
        </p:nvSpPr>
        <p:spPr>
          <a:xfrm>
            <a:off x="10329333" y="112889"/>
            <a:ext cx="1576683" cy="3479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600" dirty="0"/>
              <a:t>1º de bachillerato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Univers Condensed Light</vt:lpstr>
      <vt:lpstr>Walbaum Display Light</vt:lpstr>
      <vt:lpstr>AngleLinesVTI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margarita López Esteban</dc:creator>
  <cp:lastModifiedBy>López Esteban, Margarita</cp:lastModifiedBy>
  <cp:revision>90</cp:revision>
  <dcterms:created xsi:type="dcterms:W3CDTF">2023-05-28T19:40:54Z</dcterms:created>
  <dcterms:modified xsi:type="dcterms:W3CDTF">2023-05-28T20:08:05Z</dcterms:modified>
</cp:coreProperties>
</file>