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C82A73-11A5-95D4-BF01-FB0255DA7C25}" v="371" dt="2024-05-30T07:40:12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Maceta de pinturas de varios colores en lienzo multicolor">
            <a:extLst>
              <a:ext uri="{FF2B5EF4-FFF2-40B4-BE49-F238E27FC236}">
                <a16:creationId xmlns:a16="http://schemas.microsoft.com/office/drawing/2014/main" id="{A290D965-E35B-1B3B-071D-332016170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48" t="9091" r="14350"/>
          <a:stretch/>
        </p:blipFill>
        <p:spPr>
          <a:xfrm>
            <a:off x="3049035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02E37C-19F0-8AF2-70D2-D51109A659F1}"/>
              </a:ext>
            </a:extLst>
          </p:cNvPr>
          <p:cNvSpPr txBox="1"/>
          <p:nvPr/>
        </p:nvSpPr>
        <p:spPr>
          <a:xfrm>
            <a:off x="463604" y="345985"/>
            <a:ext cx="4023360" cy="32041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NSTRUCCIONES PARA REALIZAR TU ESPACIO DE ACTIVIDADES CON RITMOS DISTINTOS DE APRENDIZAJE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C8A9F0-C8FE-5D6C-5C4C-E53EE71D9DCD}"/>
              </a:ext>
            </a:extLst>
          </p:cNvPr>
          <p:cNvSpPr txBox="1"/>
          <p:nvPr/>
        </p:nvSpPr>
        <p:spPr>
          <a:xfrm>
            <a:off x="465303" y="4324970"/>
            <a:ext cx="562840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s-ES" sz="2000" dirty="0"/>
              <a:t>Debes seguir las instrucciones</a:t>
            </a:r>
          </a:p>
          <a:p>
            <a:pPr marL="285750" indent="-285750">
              <a:buFont typeface="Courier New"/>
              <a:buChar char="o"/>
            </a:pPr>
            <a:r>
              <a:rPr lang="es-ES" sz="2000" dirty="0"/>
              <a:t>Obligatorio hasta la actividad número tres</a:t>
            </a:r>
          </a:p>
          <a:p>
            <a:pPr marL="285750" indent="-285750">
              <a:buFont typeface="Courier New"/>
              <a:buChar char="o"/>
            </a:pPr>
            <a:r>
              <a:rPr lang="es-ES" sz="2000" dirty="0"/>
              <a:t>Sí encuentras dificultades entra en</a:t>
            </a:r>
            <a:r>
              <a:rPr lang="es-ES" sz="2000" dirty="0">
                <a:solidFill>
                  <a:srgbClr val="FF0000"/>
                </a:solidFill>
              </a:rPr>
              <a:t> Repostaje</a:t>
            </a:r>
          </a:p>
          <a:p>
            <a:pPr marL="285750" indent="-285750">
              <a:buFont typeface="Courier New"/>
              <a:buChar char="o"/>
            </a:pPr>
            <a:r>
              <a:rPr lang="es-ES" sz="2000" dirty="0"/>
              <a:t>Disfruta y adelante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A326A0-C0FD-F1A1-3E03-A505B4FEA6DA}"/>
              </a:ext>
            </a:extLst>
          </p:cNvPr>
          <p:cNvSpPr txBox="1"/>
          <p:nvPr/>
        </p:nvSpPr>
        <p:spPr>
          <a:xfrm>
            <a:off x="821469" y="621657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FRANCISCO MENDUIÑA  1º ESO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53</cp:revision>
  <dcterms:created xsi:type="dcterms:W3CDTF">2024-05-30T07:27:00Z</dcterms:created>
  <dcterms:modified xsi:type="dcterms:W3CDTF">2024-05-30T07:44:11Z</dcterms:modified>
</cp:coreProperties>
</file>