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48" r:id="rId3"/>
  </p:sldMasterIdLst>
  <p:notesMasterIdLst>
    <p:notesMasterId r:id="rId36"/>
  </p:notesMasterIdLst>
  <p:sldIdLst>
    <p:sldId id="258" r:id="rId4"/>
    <p:sldId id="260" r:id="rId5"/>
    <p:sldId id="256" r:id="rId6"/>
    <p:sldId id="261" r:id="rId7"/>
    <p:sldId id="262" r:id="rId8"/>
    <p:sldId id="263" r:id="rId9"/>
    <p:sldId id="264" r:id="rId10"/>
    <p:sldId id="265" r:id="rId11"/>
    <p:sldId id="274" r:id="rId12"/>
    <p:sldId id="277" r:id="rId13"/>
    <p:sldId id="280" r:id="rId14"/>
    <p:sldId id="278" r:id="rId15"/>
    <p:sldId id="267" r:id="rId16"/>
    <p:sldId id="268" r:id="rId17"/>
    <p:sldId id="275" r:id="rId18"/>
    <p:sldId id="269" r:id="rId19"/>
    <p:sldId id="271" r:id="rId20"/>
    <p:sldId id="272" r:id="rId21"/>
    <p:sldId id="273" r:id="rId22"/>
    <p:sldId id="293" r:id="rId23"/>
    <p:sldId id="276" r:id="rId24"/>
    <p:sldId id="279" r:id="rId25"/>
    <p:sldId id="289" r:id="rId26"/>
    <p:sldId id="291" r:id="rId27"/>
    <p:sldId id="281" r:id="rId28"/>
    <p:sldId id="282" r:id="rId29"/>
    <p:sldId id="283" r:id="rId30"/>
    <p:sldId id="286" r:id="rId31"/>
    <p:sldId id="284" r:id="rId32"/>
    <p:sldId id="287" r:id="rId33"/>
    <p:sldId id="288" r:id="rId34"/>
    <p:sldId id="292" r:id="rId3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4398"/>
    <a:srgbClr val="FF2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095"/>
  </p:normalViewPr>
  <p:slideViewPr>
    <p:cSldViewPr snapToGrid="0" snapToObjects="1">
      <p:cViewPr varScale="1">
        <p:scale>
          <a:sx n="58" d="100"/>
          <a:sy n="58" d="100"/>
        </p:scale>
        <p:origin x="84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D14C9-7EAC-D34B-9145-E37B13218A43}" type="datetimeFigureOut">
              <a:rPr lang="es-ES_tradnl" smtClean="0"/>
              <a:t>10/05/2021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C893C-170F-3F49-819B-7F459AA9F70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6761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2C893C-170F-3F49-819B-7F459AA9F708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9085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texto 14">
            <a:extLst>
              <a:ext uri="{FF2B5EF4-FFF2-40B4-BE49-F238E27FC236}">
                <a16:creationId xmlns:a16="http://schemas.microsoft.com/office/drawing/2014/main" xmlns="" id="{5857A615-97E6-7840-AB03-018F8F0CCA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55136" y="2574871"/>
            <a:ext cx="6611937" cy="6397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FF2C3E"/>
                </a:solidFill>
              </a:defRPr>
            </a:lvl1pPr>
          </a:lstStyle>
          <a:p>
            <a:r>
              <a:rPr lang="es-ES" dirty="0"/>
              <a:t>TÍTULO DE LA PRESENTACIÓN</a:t>
            </a:r>
            <a:endParaRPr lang="es-ES_tradnl" dirty="0"/>
          </a:p>
        </p:txBody>
      </p:sp>
      <p:sp>
        <p:nvSpPr>
          <p:cNvPr id="18" name="Marcador de texto 14">
            <a:extLst>
              <a:ext uri="{FF2B5EF4-FFF2-40B4-BE49-F238E27FC236}">
                <a16:creationId xmlns:a16="http://schemas.microsoft.com/office/drawing/2014/main" xmlns="" id="{730C4FC1-07D8-1F4A-ACD6-9EFBFE3D08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55135" y="3214632"/>
            <a:ext cx="6611937" cy="13665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rgbClr val="104398"/>
                </a:solidFill>
              </a:defRPr>
            </a:lvl1pPr>
          </a:lstStyle>
          <a:p>
            <a:r>
              <a:rPr lang="es-ES" dirty="0"/>
              <a:t>Subtítulo</a:t>
            </a:r>
            <a:endParaRPr lang="es-ES_tradnl" dirty="0"/>
          </a:p>
        </p:txBody>
      </p:sp>
      <p:sp>
        <p:nvSpPr>
          <p:cNvPr id="22" name="Marcador de posición de imagen 20">
            <a:extLst>
              <a:ext uri="{FF2B5EF4-FFF2-40B4-BE49-F238E27FC236}">
                <a16:creationId xmlns:a16="http://schemas.microsoft.com/office/drawing/2014/main" xmlns="" id="{0EC8556C-A83F-4F4D-9E1C-CA0FF0E7E9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620037" cy="6858000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200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2449FC-BC77-2440-A280-B3D5FFD7B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69997"/>
            <a:ext cx="12192000" cy="613283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TÍTULO DE LA SECCIÓN</a:t>
            </a:r>
            <a:endParaRPr lang="es-ES_tradnl" dirty="0"/>
          </a:p>
        </p:txBody>
      </p:sp>
      <p:sp>
        <p:nvSpPr>
          <p:cNvPr id="6" name="Marcador de texto 4">
            <a:extLst>
              <a:ext uri="{FF2B5EF4-FFF2-40B4-BE49-F238E27FC236}">
                <a16:creationId xmlns:a16="http://schemas.microsoft.com/office/drawing/2014/main" xmlns="" id="{6D00B64B-83E9-054A-85B6-42546A9192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11296"/>
            <a:ext cx="12192000" cy="704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Subtítulo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4161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xmlns="" id="{EED8F0B0-34D7-844F-9E82-24D910DF3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640" y="291973"/>
            <a:ext cx="8878824" cy="463931"/>
          </a:xfrm>
          <a:prstGeom prst="rect">
            <a:avLst/>
          </a:prstGeom>
        </p:spPr>
        <p:txBody>
          <a:bodyPr/>
          <a:lstStyle>
            <a:lvl1pPr>
              <a:defRPr sz="2200" b="1">
                <a:solidFill>
                  <a:srgbClr val="FF2C3E"/>
                </a:solidFill>
                <a:latin typeface="+mn-lt"/>
              </a:defRPr>
            </a:lvl1pPr>
          </a:lstStyle>
          <a:p>
            <a:r>
              <a:rPr lang="es-ES" dirty="0"/>
              <a:t>Título de la diapositiva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4070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0CFB8EA-B10D-B649-AD44-B088577C3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15042" y="282094"/>
            <a:ext cx="4267532" cy="9461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F763382-E50C-114A-90E7-5CBDFA5600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94598" y="5946188"/>
            <a:ext cx="2124586" cy="3368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1887603-D5A5-D24E-80D0-EFCE974E30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0583" y="5877021"/>
            <a:ext cx="1754790" cy="62418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7DB9E44-BA3D-CA49-AECC-851015A1F0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80064" y="5633694"/>
            <a:ext cx="729623" cy="97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5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B5ED8F35-FAFF-774E-8B0C-A4687F9282B4}"/>
              </a:ext>
            </a:extLst>
          </p:cNvPr>
          <p:cNvSpPr/>
          <p:nvPr userDrawn="1"/>
        </p:nvSpPr>
        <p:spPr>
          <a:xfrm>
            <a:off x="0" y="1563624"/>
            <a:ext cx="12192000" cy="3849624"/>
          </a:xfrm>
          <a:prstGeom prst="rect">
            <a:avLst/>
          </a:prstGeom>
          <a:solidFill>
            <a:srgbClr val="FF2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0CFB8EA-B10D-B649-AD44-B088577C3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2234" y="355853"/>
            <a:ext cx="4267532" cy="94610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F763382-E50C-114A-90E7-5CBDFA5600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5087" y="5948017"/>
            <a:ext cx="2124586" cy="3368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1887603-D5A5-D24E-80D0-EFCE974E30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72512" y="5878850"/>
            <a:ext cx="1754790" cy="62418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7DB9E44-BA3D-CA49-AECC-851015A1F0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80064" y="5633694"/>
            <a:ext cx="729623" cy="97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0CFB8EA-B10D-B649-AD44-B088577C3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32593" y="182026"/>
            <a:ext cx="2517302" cy="5580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F763382-E50C-114A-90E7-5CBDFA5600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338035" y="6291353"/>
            <a:ext cx="1400869" cy="2220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21887603-D5A5-D24E-80D0-EFCE974E30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138355" y="6257550"/>
            <a:ext cx="1157040" cy="41156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7DB9E44-BA3D-CA49-AECC-851015A1F0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11513946" y="6046079"/>
            <a:ext cx="481085" cy="64361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50970B9-5420-B844-AEE3-9142A780BCE6}"/>
              </a:ext>
            </a:extLst>
          </p:cNvPr>
          <p:cNvSpPr/>
          <p:nvPr userDrawn="1"/>
        </p:nvSpPr>
        <p:spPr>
          <a:xfrm>
            <a:off x="0" y="927370"/>
            <a:ext cx="12192000" cy="51881"/>
          </a:xfrm>
          <a:prstGeom prst="rect">
            <a:avLst/>
          </a:prstGeom>
          <a:solidFill>
            <a:srgbClr val="FF2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20787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1B6E70A8-BB7F-734F-BFB4-AB2E8D3E62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_tradnl" dirty="0"/>
              <a:t>       Educando en Digital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AB79A23-7689-D24D-96C8-11398BBDD1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/>
              <a:t>             CEIP Gonzalo Fernández de Córdoba</a:t>
            </a:r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xmlns="" id="{0D7E61D9-5AFA-9E43-ACAF-7C83D4D52F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DF936D7-1260-A04E-8CAB-5D5D69335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11"/>
          <a:stretch/>
        </p:blipFill>
        <p:spPr>
          <a:xfrm>
            <a:off x="7044" y="-24551"/>
            <a:ext cx="4612992" cy="69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9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C6F07B6-00D3-094E-AF62-4D66D44B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729" y="1007214"/>
            <a:ext cx="9560542" cy="534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54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9C34D75-AA21-284C-BA7C-AA51855B4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084" y="1044662"/>
            <a:ext cx="8794011" cy="518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55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15C5EFA8-4201-7748-B3B5-09074C0A3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075" y="1080757"/>
            <a:ext cx="8566484" cy="50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19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2B535A4-D9A6-C646-8FEE-5599D0010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87" y="1009402"/>
            <a:ext cx="8878825" cy="525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89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55D8847-4E07-8A40-AEA0-9B30704B7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24" y="1033153"/>
            <a:ext cx="8961952" cy="51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08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840A7A5-8D6B-7C4C-B226-B40513EE2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85" t="11627" r="30891" b="8734"/>
          <a:stretch/>
        </p:blipFill>
        <p:spPr>
          <a:xfrm>
            <a:off x="1421453" y="1157151"/>
            <a:ext cx="3586212" cy="454369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C9DE83C-6DFD-ED44-B506-0361E6929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74" t="14516" r="31761" b="2281"/>
          <a:stretch/>
        </p:blipFill>
        <p:spPr>
          <a:xfrm>
            <a:off x="5795008" y="1337460"/>
            <a:ext cx="3348992" cy="43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46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Activamos los recursos de </a:t>
            </a:r>
            <a:r>
              <a:rPr lang="es-ES_tradnl" dirty="0" err="1"/>
              <a:t>AulaPlaneta</a:t>
            </a:r>
            <a:r>
              <a:rPr lang="es-ES_tradnl" dirty="0"/>
              <a:t> para nuestra Aula Virtual de </a:t>
            </a:r>
            <a:r>
              <a:rPr lang="es-ES_tradnl" dirty="0" err="1"/>
              <a:t>EducaMadrid</a:t>
            </a:r>
            <a:r>
              <a:rPr lang="es-ES_tradnl" dirty="0"/>
              <a:t> en 5º y 6º de Primaria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95F83BF-0367-EE4E-8113-859F2DE63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433" y="1108812"/>
            <a:ext cx="8443357" cy="496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33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308C6BE-68D9-8549-8EB1-D3C55EA56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871" y="1029036"/>
            <a:ext cx="8740537" cy="506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62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0675ACB-7B1D-3449-B689-FFE988E27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241" y="1151907"/>
            <a:ext cx="8746926" cy="513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75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36C7268-624E-1640-B42D-DD8130789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810" y="1104405"/>
            <a:ext cx="8446603" cy="508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85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9D177F-95E6-9845-BAEA-F347BC31B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Primeros pasos…</a:t>
            </a:r>
          </a:p>
        </p:txBody>
      </p:sp>
    </p:spTree>
    <p:extLst>
      <p:ext uri="{BB962C8B-B14F-4D97-AF65-F5344CB8AC3E}">
        <p14:creationId xmlns:p14="http://schemas.microsoft.com/office/powerpoint/2010/main" val="3789347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9D177F-95E6-9845-BAEA-F347BC31B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Otras plataformas de apoyo al aprendizaje </a:t>
            </a:r>
          </a:p>
        </p:txBody>
      </p:sp>
    </p:spTree>
    <p:extLst>
      <p:ext uri="{BB962C8B-B14F-4D97-AF65-F5344CB8AC3E}">
        <p14:creationId xmlns:p14="http://schemas.microsoft.com/office/powerpoint/2010/main" val="2212634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Incorporación de </a:t>
            </a:r>
            <a:r>
              <a:rPr lang="es-ES_tradnl" dirty="0" err="1"/>
              <a:t>MaDREAD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584283D-C4EA-8E43-B0A8-6F0A9FA58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68" y="979604"/>
            <a:ext cx="9046464" cy="50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01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Walingua</a:t>
            </a:r>
            <a:r>
              <a:rPr lang="es-ES_tradnl" dirty="0"/>
              <a:t> para la mejora de la ortografía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0403676-5DDD-0545-8B1B-AAA2A3171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653" y="1144060"/>
            <a:ext cx="9408694" cy="493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33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9061685-6E25-5948-A21F-1784EFD5E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524" y="1161572"/>
            <a:ext cx="8292952" cy="479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82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363192E-109B-FD4E-BA58-6F3520D51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3" r="41277" b="9474"/>
          <a:stretch/>
        </p:blipFill>
        <p:spPr>
          <a:xfrm>
            <a:off x="3597444" y="1106906"/>
            <a:ext cx="4644188" cy="516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55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APP </a:t>
            </a:r>
            <a:r>
              <a:rPr lang="es-ES_tradnl" dirty="0" err="1"/>
              <a:t>Smile</a:t>
            </a:r>
            <a:r>
              <a:rPr lang="es-ES_tradnl" dirty="0"/>
              <a:t> and </a:t>
            </a:r>
            <a:r>
              <a:rPr lang="es-ES_tradnl" dirty="0" err="1"/>
              <a:t>Learnd</a:t>
            </a:r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B22785D-51AB-CF49-968E-8CC5DF4A2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211" y="1126395"/>
            <a:ext cx="9039577" cy="510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03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292221C4-8936-C646-BA70-36B3AF935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953" y="1092784"/>
            <a:ext cx="8427763" cy="484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6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5B289C7-C027-CF43-B1F6-2E9582941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57" y="1115403"/>
            <a:ext cx="9484895" cy="519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30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09E40303-030C-3D43-9E69-F45C2D209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88" y="1467399"/>
            <a:ext cx="8878824" cy="392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97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196102C-0811-204F-A898-40E14E573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757" y="1321275"/>
            <a:ext cx="9653337" cy="446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Utilizamos el Aula Virtual como repositorio de actividades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28328C0-4D70-904B-B6F8-57CE66FD7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44" t="7131" r="10845" b="2028"/>
          <a:stretch/>
        </p:blipFill>
        <p:spPr>
          <a:xfrm>
            <a:off x="2766954" y="1555667"/>
            <a:ext cx="6658091" cy="46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33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A5CB423-3593-7A44-BB2D-6F7DC97C6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63" y="1099521"/>
            <a:ext cx="10082463" cy="465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70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397B242-35EF-8A4B-8316-DF4256878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69" y="1285897"/>
            <a:ext cx="9923523" cy="458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686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6D1CD16-6FA5-8F44-BD9C-7792496A1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4" t="4257" r="1471" b="10000"/>
          <a:stretch/>
        </p:blipFill>
        <p:spPr>
          <a:xfrm>
            <a:off x="3850105" y="1242466"/>
            <a:ext cx="7318913" cy="503801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4D29EF5-F737-B640-B2B5-AB716C038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97" y="2280721"/>
            <a:ext cx="2476012" cy="296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9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Primera Formación del profesorado e inicio en creación de contenidos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7AE6B61-5C00-3B4F-B2A6-0CD95C541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" t="1794" r="1708" b="58"/>
          <a:stretch/>
        </p:blipFill>
        <p:spPr>
          <a:xfrm>
            <a:off x="1816925" y="1163782"/>
            <a:ext cx="9084623" cy="52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85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Necesidad de mejorar la Competencia digital de nuestros alumnos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1FDD322-1533-804B-9E12-BD1A23DF3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99" r="1458" b="2857"/>
          <a:stretch/>
        </p:blipFill>
        <p:spPr>
          <a:xfrm>
            <a:off x="2147454" y="1024216"/>
            <a:ext cx="7897092" cy="52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79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Descubrimos el potente apoyo del Aula Virtual para el proceso aprendizaje de nuestros alumnos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D7812088-8121-2745-A5D7-01AEC5E24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3" r="-2003"/>
          <a:stretch/>
        </p:blipFill>
        <p:spPr>
          <a:xfrm>
            <a:off x="1874087" y="1116281"/>
            <a:ext cx="8443825" cy="483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51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Necesidad de utilizar el Aula Virtual como medio de enseñanza y aprendizaje, en todas las materias y para todos los cursos.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D9C938A-33D6-F64F-B3AF-E148EC681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" t="1614" r="2403" b="1875"/>
          <a:stretch/>
        </p:blipFill>
        <p:spPr>
          <a:xfrm>
            <a:off x="1390799" y="1116280"/>
            <a:ext cx="9042098" cy="50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12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FB3C2C-A8FF-6B47-82B7-8ECF00DF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Fundamental la Formación del profesorado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47FA45B-0F54-7E45-8122-C05D6236B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687" y="1009402"/>
            <a:ext cx="9172626" cy="526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9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9D177F-95E6-9845-BAEA-F347BC31B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Aula Virtual del CEIP Gonzalo Fernández de Córdoba</a:t>
            </a:r>
          </a:p>
        </p:txBody>
      </p:sp>
    </p:spTree>
    <p:extLst>
      <p:ext uri="{BB962C8B-B14F-4D97-AF65-F5344CB8AC3E}">
        <p14:creationId xmlns:p14="http://schemas.microsoft.com/office/powerpoint/2010/main" val="3817738789"/>
      </p:ext>
    </p:extLst>
  </p:cSld>
  <p:clrMapOvr>
    <a:masterClrMapping/>
  </p:clrMapOvr>
</p:sld>
</file>

<file path=ppt/theme/theme1.xml><?xml version="1.0" encoding="utf-8"?>
<a:theme xmlns:a="http://schemas.openxmlformats.org/drawingml/2006/main" name="1-PORTADA O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-TITULO SECCION O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-BASE DIAPOSITIV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128</Words>
  <Application>Microsoft Office PowerPoint</Application>
  <PresentationFormat>Panorámica</PresentationFormat>
  <Paragraphs>16</Paragraphs>
  <Slides>32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Calibri</vt:lpstr>
      <vt:lpstr>1-PORTADA OK</vt:lpstr>
      <vt:lpstr>2-TITULO SECCION OK</vt:lpstr>
      <vt:lpstr>3-BASE DIAPOSITIVA</vt:lpstr>
      <vt:lpstr>Presentación de PowerPoint</vt:lpstr>
      <vt:lpstr>Primeros pasos…</vt:lpstr>
      <vt:lpstr>Utilizamos el Aula Virtual como repositorio de actividades</vt:lpstr>
      <vt:lpstr>Primera Formación del profesorado e inicio en creación de contenidos</vt:lpstr>
      <vt:lpstr>Necesidad de mejorar la Competencia digital de nuestros alumnos</vt:lpstr>
      <vt:lpstr>Descubrimos el potente apoyo del Aula Virtual para el proceso aprendizaje de nuestros alumnos</vt:lpstr>
      <vt:lpstr>Necesidad de utilizar el Aula Virtual como medio de enseñanza y aprendizaje, en todas las materias y para todos los cursos.</vt:lpstr>
      <vt:lpstr>Fundamental la Formación del profesorado</vt:lpstr>
      <vt:lpstr>Aula Virtual del CEIP Gonzalo Fernández de Córdoba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Activamos los recursos de AulaPlaneta para nuestra Aula Virtual de EducaMadrid en 5º y 6º de Primaria</vt:lpstr>
      <vt:lpstr>Presentación de PowerPoint</vt:lpstr>
      <vt:lpstr>Presentación de PowerPoint</vt:lpstr>
      <vt:lpstr>Presentación de PowerPoint</vt:lpstr>
      <vt:lpstr>Otras plataformas de apoyo al aprendizaje </vt:lpstr>
      <vt:lpstr>Incorporación de MaDREAD</vt:lpstr>
      <vt:lpstr>Walingua para la mejora de la ortografía</vt:lpstr>
      <vt:lpstr>Presentación de PowerPoint</vt:lpstr>
      <vt:lpstr>Presentación de PowerPoint</vt:lpstr>
      <vt:lpstr>APP Smile and Learnd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Gerard Ventosa Jané</dc:creator>
  <cp:keywords/>
  <dc:description/>
  <cp:lastModifiedBy>MERAYO VACA, SONIA</cp:lastModifiedBy>
  <cp:revision>22</cp:revision>
  <dcterms:created xsi:type="dcterms:W3CDTF">2021-04-16T07:47:14Z</dcterms:created>
  <dcterms:modified xsi:type="dcterms:W3CDTF">2021-05-10T06:50:18Z</dcterms:modified>
  <cp:category/>
</cp:coreProperties>
</file>