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BB5CB-BA9A-4595-B757-F4993BFAC869}" v="890" dt="2024-02-10T10:47:24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8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9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1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" descr="Primer plano de páginas de un libro abierto en un estudio iluminado">
            <a:extLst>
              <a:ext uri="{FF2B5EF4-FFF2-40B4-BE49-F238E27FC236}">
                <a16:creationId xmlns:a16="http://schemas.microsoft.com/office/drawing/2014/main" id="{47D34C71-1B3D-5C48-F9FC-5BB510CD5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20" y="-57499"/>
            <a:ext cx="12191980" cy="6915499"/>
          </a:xfrm>
          <a:prstGeom prst="rect">
            <a:avLst/>
          </a:prstGeom>
        </p:spPr>
      </p:pic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15780A6B-6EF3-49A7-8518-16EAF321F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67E3B-D604-B167-4A83-DC268810FF75}"/>
              </a:ext>
            </a:extLst>
          </p:cNvPr>
          <p:cNvSpPr txBox="1"/>
          <p:nvPr/>
        </p:nvSpPr>
        <p:spPr>
          <a:xfrm>
            <a:off x="178155" y="220348"/>
            <a:ext cx="11832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latin typeface="ADLaM Display"/>
                <a:ea typeface="ADLaM Display"/>
                <a:cs typeface="ADLaM Display"/>
              </a:rPr>
              <a:t>INSTRUCCIONES PARA REALIZAR TU ESPACIO DE ACTIVIDADES CON RITMOS DISTINTOS DE APRENDIZAJE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D8079-D0F2-1BE3-7584-038BA13083E0}"/>
              </a:ext>
            </a:extLst>
          </p:cNvPr>
          <p:cNvSpPr txBox="1"/>
          <p:nvPr/>
        </p:nvSpPr>
        <p:spPr>
          <a:xfrm>
            <a:off x="695738" y="1507434"/>
            <a:ext cx="108502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Arial Nova"/>
                <a:cs typeface="Calibri"/>
              </a:rPr>
              <a:t>1.- Debes entender correctamente lo que se pide en cada actividad.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EA64C-07B7-2534-2488-EFCE1923BFDB}"/>
              </a:ext>
            </a:extLst>
          </p:cNvPr>
          <p:cNvSpPr txBox="1"/>
          <p:nvPr/>
        </p:nvSpPr>
        <p:spPr>
          <a:xfrm>
            <a:off x="753247" y="2140037"/>
            <a:ext cx="108502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Arial Nova"/>
                <a:cs typeface="Calibri"/>
              </a:rPr>
              <a:t>2.- Es obligatorio realizar hasta la actividad 3; si al llegar aquí encuentras dificultades ves directamente al REPOSTAJE. Después podrás continuar hasta la META, o volver a aquellas actividades donde hayas encontrado dificultades para entenderlas mejor.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E2D524-13A2-E943-2566-99F75FFABF89}"/>
              </a:ext>
            </a:extLst>
          </p:cNvPr>
          <p:cNvSpPr txBox="1"/>
          <p:nvPr/>
        </p:nvSpPr>
        <p:spPr>
          <a:xfrm>
            <a:off x="753246" y="3865319"/>
            <a:ext cx="108502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Arial Nova"/>
                <a:cs typeface="Calibri"/>
              </a:rPr>
              <a:t>3.- RECUERDA: no es importante llegar antes que nadie, sino disfrutar del proceso y de las actividades</a:t>
            </a:r>
            <a:r>
              <a:rPr lang="es-ES" sz="2000" b="1" dirty="0">
                <a:latin typeface="Arial Nova"/>
                <a:cs typeface="Calibri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C357D5-54D5-AFF4-649E-7F7AC373B447}"/>
              </a:ext>
            </a:extLst>
          </p:cNvPr>
          <p:cNvSpPr txBox="1"/>
          <p:nvPr/>
        </p:nvSpPr>
        <p:spPr>
          <a:xfrm>
            <a:off x="176278" y="6116316"/>
            <a:ext cx="39425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latin typeface="ADLaM Display"/>
                <a:ea typeface="ADLaM Display"/>
                <a:cs typeface="ADLaM Display"/>
              </a:rPr>
              <a:t>Beatriz Pastor Galán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DD4948-CC67-3A82-A2CE-9B79E34D0063}"/>
              </a:ext>
            </a:extLst>
          </p:cNvPr>
          <p:cNvSpPr txBox="1"/>
          <p:nvPr/>
        </p:nvSpPr>
        <p:spPr>
          <a:xfrm>
            <a:off x="10887412" y="6166949"/>
            <a:ext cx="13092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4º E.S.O.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7F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BlocksVTI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110</cp:revision>
  <dcterms:created xsi:type="dcterms:W3CDTF">2024-02-10T10:24:15Z</dcterms:created>
  <dcterms:modified xsi:type="dcterms:W3CDTF">2024-02-10T10:48:21Z</dcterms:modified>
</cp:coreProperties>
</file>