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1180B7-6F4F-468F-A58E-FF7D43FCAC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66DC2B7-EB25-48BC-9BA4-49D9888C4D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C6E699-9AF8-45FB-B8DA-6293C591C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1C141B-B7D0-4394-AA6A-173AA739A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590B9C-6C03-41DB-B9AC-7D4A9E61F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7810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804364-C510-48A9-80A9-80C7E718D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5C3AE5E-4D03-4326-B0B7-11EF051C1C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FBC273-CBE8-48F5-B405-18532E2BE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CE6980-EF1B-422E-A33E-FBEE05BA3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15FC0A-4A03-438B-88A1-285B28AB3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683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B29331E-161E-409B-99D4-4B4F80AF3C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B3C4994-B4A3-49C2-895F-3AE8D2431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3B38A0-F5E1-4B71-A747-C585DD02F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195EEA-0A1B-463C-8901-5C2927DA6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B1B51C-6EAF-45DF-8670-A15F2D3E4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5894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E75249-E59B-4B39-8660-227C201B2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EF550A-D5E8-4728-B47A-5875C2A78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AB31CB-D268-4136-9BEB-EDD104C43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82B6D6-9F5B-4720-980F-9123084AB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7C33EB-3E09-49B7-B897-FB3581197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3820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F47E42-2BBA-4066-BFC7-EF5968EBE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043261D-3FFE-414E-895E-02B6A0ED6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B78FEC-0CB2-4519-8D93-E616718E9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7849E8-18BA-43E3-92CB-1F799B78D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C76A18-3ED6-44CB-9780-503916A5B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9727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B658B-447E-47A9-A32F-4B98C97A6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BFB590-A768-440D-A64E-206A6CCAE2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9134A9-600F-4225-B609-4D1F9B51C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672788-ACE9-444F-957A-140CADE29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FE138D0-EB3A-4CB7-BDAF-9E6F91A19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B63FE5-57D8-4C11-99D3-3AA45030E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15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647033-B993-4EB0-9C42-3DBAEE5BC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F8307F1-94A5-46B5-891D-F115764CC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DF1BC3-09BE-4581-B614-CEAA5BAB7C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E05469D-7C18-4796-8BA8-7C40580815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916FE9C-8130-4AD5-AAF3-84CFDF8AAC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4488CB7-7E1D-418C-9210-09A26DFBF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95B681A-1454-4AA4-8F86-684CC262D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27C940A-AD06-44B4-AF1C-47E58C8C2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331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E86E9-4D79-4C36-8A8A-53FD1F066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8B5D789-81BA-46EE-88EE-EFC8E0148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F15A1AB-AAF8-41A8-9B71-DEA56CDFF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837070F-CF16-4454-BD91-F8694DB19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10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6B72E2B-9781-4019-8B71-A832AFFE1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8BAEF92-EE7A-46D4-B4DF-4F65DA9DF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1A7C136-9C4D-4D9D-B25E-84E54404C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398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21AB2E-F7E0-4A8E-98C2-15892E364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582940-36F7-45FF-8665-8AC5DB9B4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5CA9191-3AB9-47E3-802A-F72FE3151C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06C400-856D-44A0-B032-2FE162A2C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A3FB96-8DBF-4587-A4A9-62D58F3DB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0F8980-C97C-4D4F-8DC0-832739894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5501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58EB4-1F33-4C79-BF11-D4EA0CB14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FD477F1-D5DD-47FC-B756-D876AC8D11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8C7827-A66B-45D1-91BA-F186C2BB75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2DC008-5187-4772-9316-1057B4607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D7DA36-F527-4829-BAA2-0E9A0D5F6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C0F0676-7A6C-435A-B336-BE2B375FC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2726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47BA84D-ACB9-4061-8CFE-C9D4CC7CB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BFD4AD-4D3F-4BEF-A43B-C1C39680F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0A926D-AAD8-49AF-B4AC-320B3E6EE7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00C14-8206-43C0-8C8F-4B04FFF11685}" type="datetimeFigureOut">
              <a:rPr lang="es-ES" smtClean="0"/>
              <a:t>12/07/2017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1974BB-A88C-454A-BD9F-B449AC6F0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6E8EB28-D8F9-43BD-8EE9-F7C140C91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16CA4-7D73-410C-BEA2-E98FBF94C6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1069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4C4F29-81E3-4007-A06A-58B356DD46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http://prezi.com/uay8nws9zwqi/?utm_campaign=share&amp;utm_medium=copy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574694-FC4E-4E8C-BFEC-88BFF00EAE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62394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http://prezi.com/uay8nws9zwqi/?utm_campaign=share&amp;utm_medium=copy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http://prezi.com/uay8nws9zwqi/?utm_campaign=share&amp;utm_medium=copy</dc:title>
  <dc:creator>Maria</dc:creator>
  <cp:lastModifiedBy>Maria</cp:lastModifiedBy>
  <cp:revision>2</cp:revision>
  <dcterms:created xsi:type="dcterms:W3CDTF">2017-07-12T12:37:03Z</dcterms:created>
  <dcterms:modified xsi:type="dcterms:W3CDTF">2017-07-12T12:51:03Z</dcterms:modified>
</cp:coreProperties>
</file>