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DEBF27-4C59-4D6B-A5D3-0EA4897174D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BC96F4-AEBE-4CC5-AC5B-7EB8143F627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632D5D-D1D1-4D06-9AE2-EB106435811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819329-5E80-48C9-85E4-FFFBCDB3A44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D9627B-4066-4EBF-BA96-C00739EE41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DB03C0-DD82-4D57-98E7-9524B91F1E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27D406-17AB-41E9-BA24-E3F69E428DC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06ACA2-D5A9-4800-902F-6321A4AD06A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17760" y="1517760"/>
            <a:ext cx="9143640" cy="1296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052A83-B678-4CB9-A907-E8BF28CC59E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5DBB05-C6AB-4EC2-8073-729C95F9676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D38E5E-FE33-40AC-8DB4-AD14D916E4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05000"/>
              </a:lnSpc>
              <a:spcBef>
                <a:spcPts val="1417"/>
              </a:spcBef>
              <a:buNone/>
            </a:pPr>
            <a:endParaRPr b="0" lang="es-ES" sz="26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94AD78-AA8A-4701-BE2E-4619EDFA22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: Shape 7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venir Next LT Pro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517760" y="1517760"/>
            <a:ext cx="9143640" cy="27975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5000"/>
              </a:lnSpc>
              <a:buNone/>
            </a:pPr>
            <a:r>
              <a:rPr b="0" lang="en-US" sz="6000" spc="-52" strike="noStrike">
                <a:solidFill>
                  <a:srgbClr val="000000"/>
                </a:solidFill>
                <a:latin typeface="Aharoni"/>
              </a:rPr>
              <a:t>Click to edit Master title style</a:t>
            </a:r>
            <a:endParaRPr b="0" lang="es-ES" sz="6000" spc="-1" strike="noStrike">
              <a:solidFill>
                <a:srgbClr val="000000"/>
              </a:solidFill>
              <a:latin typeface="Avenir Next LT Pro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8805600" y="6400800"/>
            <a:ext cx="18651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00" spc="-1" strike="noStrike">
                <a:solidFill>
                  <a:srgbClr val="000000"/>
                </a:solidFill>
                <a:latin typeface="Avenir Next LT Pro"/>
              </a:rPr>
              <a:t>&lt;fecha/hora&gt;</a:t>
            </a:r>
            <a:endParaRPr b="0" lang="es-E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758880" y="6400800"/>
            <a:ext cx="60987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10899720" y="6400800"/>
            <a:ext cx="529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1" lang="en-US" sz="1000" spc="-1" strike="noStrike">
                <a:solidFill>
                  <a:srgbClr val="000000"/>
                </a:solidFill>
                <a:latin typeface="Avenir Next LT Pro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135031F-545D-49D5-B66D-F146821E6F2B}" type="slidenum">
              <a:rPr b="1" lang="en-US" sz="1000" spc="-1" strike="noStrike">
                <a:solidFill>
                  <a:srgbClr val="000000"/>
                </a:solidFill>
                <a:latin typeface="Avenir Next LT Pro"/>
              </a:rPr>
              <a:t>&lt;número&gt;</a:t>
            </a:fld>
            <a:endParaRPr b="0" lang="es-E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: Shape 188"/>
          <p:cNvSpPr/>
          <p:nvPr/>
        </p:nvSpPr>
        <p:spPr>
          <a:xfrm>
            <a:off x="0" y="0"/>
            <a:ext cx="12191760" cy="6105240"/>
          </a:xfrm>
          <a:custGeom>
            <a:avLst/>
            <a:gdLst>
              <a:gd name="textAreaLeft" fmla="*/ 0 w 12191760"/>
              <a:gd name="textAreaRight" fmla="*/ 12192120 w 12191760"/>
              <a:gd name="textAreaTop" fmla="*/ 0 h 6105240"/>
              <a:gd name="textAreaBottom" fmla="*/ 6105600 h 6105240"/>
            </a:gdLst>
            <a:ahLst/>
            <a:rect l="textAreaLeft" t="textAreaTop" r="textAreaRight" b="textAreaBottom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venir Next LT Pro"/>
            </a:endParaRPr>
          </a:p>
        </p:txBody>
      </p:sp>
      <p:sp useBgFill="1">
        <p:nvSpPr>
          <p:cNvPr id="42" name="Rectangle 190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venir Next LT Pro"/>
            </a:endParaRPr>
          </a:p>
        </p:txBody>
      </p:sp>
      <p:sp>
        <p:nvSpPr>
          <p:cNvPr id="43" name="Rectangle 192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gradFill rotWithShape="0">
            <a:gsLst>
              <a:gs pos="0">
                <a:srgbClr val="51b851"/>
              </a:gs>
              <a:gs pos="100000">
                <a:srgbClr val="42b3bd"/>
              </a:gs>
            </a:gsLst>
            <a:lin ang="7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venir Next LT Pro"/>
            </a:endParaRPr>
          </a:p>
        </p:txBody>
      </p:sp>
      <p:sp useBgFill="1">
        <p:nvSpPr>
          <p:cNvPr id="44" name="Rectangle 194"/>
          <p:cNvSpPr/>
          <p:nvPr/>
        </p:nvSpPr>
        <p:spPr>
          <a:xfrm>
            <a:off x="762120" y="758880"/>
            <a:ext cx="10667520" cy="533988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venir Next LT Pro"/>
            </a:endParaRPr>
          </a:p>
        </p:txBody>
      </p:sp>
      <p:sp>
        <p:nvSpPr>
          <p:cNvPr id="45" name="CuadroTexto 3"/>
          <p:cNvSpPr/>
          <p:nvPr/>
        </p:nvSpPr>
        <p:spPr>
          <a:xfrm>
            <a:off x="5411880" y="1517760"/>
            <a:ext cx="5249520" cy="13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anchor="t">
            <a:normAutofit/>
          </a:bodyPr>
          <a:p>
            <a:pPr>
              <a:lnSpc>
                <a:spcPct val="95000"/>
              </a:lnSpc>
              <a:spcAft>
                <a:spcPts val="601"/>
              </a:spcAft>
            </a:pPr>
            <a:r>
              <a:rPr b="1" lang="en-US" sz="2600" spc="-52" strike="noStrike" cap="all">
                <a:solidFill>
                  <a:srgbClr val="000000"/>
                </a:solidFill>
                <a:latin typeface="Aharoni"/>
              </a:rPr>
              <a:t>ACTIVIDADES CON DIFERENTES RITMOS DE APRENDIZAJE</a:t>
            </a:r>
            <a:endParaRPr b="0" lang="es-ES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" name="Imagen 5" descr="Diagrama&#10;&#10;Descripción generada automáticamente"/>
          <p:cNvPicPr/>
          <p:nvPr/>
        </p:nvPicPr>
        <p:blipFill>
          <a:blip r:embed="rId1"/>
          <a:srcRect l="0" t="1107" r="0" b="74"/>
          <a:stretch/>
        </p:blipFill>
        <p:spPr>
          <a:xfrm>
            <a:off x="762120" y="758880"/>
            <a:ext cx="3890520" cy="5339880"/>
          </a:xfrm>
          <a:prstGeom prst="rect">
            <a:avLst/>
          </a:prstGeom>
          <a:ln w="0">
            <a:noFill/>
          </a:ln>
        </p:spPr>
      </p:pic>
      <p:sp>
        <p:nvSpPr>
          <p:cNvPr id="47" name="CuadroTexto 5"/>
          <p:cNvSpPr/>
          <p:nvPr/>
        </p:nvSpPr>
        <p:spPr>
          <a:xfrm>
            <a:off x="5411880" y="2970360"/>
            <a:ext cx="5249520" cy="261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anchor="t">
            <a:noAutofit/>
          </a:bodyPr>
          <a:p>
            <a:pPr indent="-228600">
              <a:lnSpc>
                <a:spcPct val="95000"/>
              </a:lnSpc>
              <a:spcAft>
                <a:spcPts val="799"/>
              </a:spcAft>
              <a:buClr>
                <a:srgbClr val="6b74af"/>
              </a:buClr>
              <a:buSzPct val="75000"/>
              <a:buFont typeface="Wingdings" charset="2"/>
              <a:buChar char=""/>
            </a:pPr>
            <a:r>
              <a:rPr b="0" lang="en-US" sz="1100" spc="-1" strike="noStrike">
                <a:solidFill>
                  <a:srgbClr val="000000"/>
                </a:solidFill>
                <a:latin typeface="Avenir Next LT Pro"/>
              </a:rPr>
              <a:t>1</a:t>
            </a:r>
            <a:r>
              <a:rPr b="1" lang="en-US" sz="1100" spc="-1" strike="noStrike">
                <a:solidFill>
                  <a:srgbClr val="000000"/>
                </a:solidFill>
                <a:latin typeface="Avenir Next LT Pro"/>
              </a:rPr>
              <a:t>.Presta atención a las actividades que se te van a proponer para poderlas entender correctamente.</a:t>
            </a: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5000"/>
              </a:lnSpc>
              <a:spcAft>
                <a:spcPts val="799"/>
              </a:spcAft>
            </a:pP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  <a:p>
            <a:pPr indent="-228600">
              <a:lnSpc>
                <a:spcPct val="95000"/>
              </a:lnSpc>
              <a:spcAft>
                <a:spcPts val="799"/>
              </a:spcAft>
              <a:buClr>
                <a:srgbClr val="6b74af"/>
              </a:buClr>
              <a:buSzPct val="75000"/>
              <a:buFont typeface="Wingdings" charset="2"/>
              <a:buChar char=""/>
            </a:pPr>
            <a:r>
              <a:rPr b="1" lang="en-US" sz="1100" spc="-1" strike="noStrike">
                <a:solidFill>
                  <a:srgbClr val="000000"/>
                </a:solidFill>
                <a:latin typeface="Avenir Next LT Pro"/>
              </a:rPr>
              <a:t>2.Hasta la actividad número 3 es obligatoria, si al llegar a la actividad 2 has encontrado alguna dificultad, pasa directamente al repostaje, después podrás continuar a la meta o podrás regresar para comprender mejor las actividades en las que has tenido problema.</a:t>
            </a: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5000"/>
              </a:lnSpc>
              <a:spcAft>
                <a:spcPts val="799"/>
              </a:spcAft>
            </a:pP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  <a:p>
            <a:pPr indent="-228600">
              <a:lnSpc>
                <a:spcPct val="95000"/>
              </a:lnSpc>
              <a:spcAft>
                <a:spcPts val="799"/>
              </a:spcAft>
              <a:buClr>
                <a:srgbClr val="6b74af"/>
              </a:buClr>
              <a:buSzPct val="75000"/>
              <a:buFont typeface="Wingdings" charset="2"/>
              <a:buChar char=""/>
            </a:pPr>
            <a:r>
              <a:rPr b="1" lang="en-US" sz="1100" spc="-1" strike="noStrike">
                <a:solidFill>
                  <a:srgbClr val="000000"/>
                </a:solidFill>
                <a:latin typeface="Avenir Next LT Pro"/>
              </a:rPr>
              <a:t> </a:t>
            </a:r>
            <a:r>
              <a:rPr b="1" lang="en-US" sz="1100" spc="-1" strike="noStrike">
                <a:solidFill>
                  <a:srgbClr val="000000"/>
                </a:solidFill>
                <a:latin typeface="Avenir Next LT Pro"/>
              </a:rPr>
              <a:t>3 .Recuerda disfrutar del proceso.No se trata de llegar lo antes posible, se trata de hacerlo bien no es una carrera, es nuestro propio ritmo en el aprendizaje.</a:t>
            </a: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  <a:p>
            <a:pPr indent="-228600">
              <a:lnSpc>
                <a:spcPct val="95000"/>
              </a:lnSpc>
              <a:spcAft>
                <a:spcPts val="799"/>
              </a:spcAft>
              <a:buClr>
                <a:srgbClr val="6b74af"/>
              </a:buClr>
              <a:buSzPct val="75000"/>
              <a:buFont typeface="Wingdings" charset="2"/>
              <a:buChar char=""/>
            </a:pPr>
            <a:r>
              <a:rPr b="1" lang="en-US" sz="1100" spc="-1" strike="noStrike">
                <a:solidFill>
                  <a:srgbClr val="000000"/>
                </a:solidFill>
                <a:latin typeface="Avenir Next LT Pro"/>
              </a:rPr>
              <a:t>SONIA ANTÚNEZ RODRÍGUEZ, PRIMERO DE PRIMARIA MÚSICA</a:t>
            </a:r>
            <a:endParaRPr b="0" lang="es-ES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ismaticVTI">
  <a:themeElements>
    <a:clrScheme name="Prismatic">
      <a:dk1>
        <a:srgbClr val="000000"/>
      </a:dk1>
      <a:lt1>
        <a:srgbClr val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LibreOffice/7.5.1.2$Windows_X86_64 LibreOffice_project/fcbaee479e84c6cd81291587d2ee68cba099e129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2023-06-03T16:04:38Z</dcterms:created>
  <dc:creator/>
  <dc:description/>
  <dc:language>es-ES</dc:language>
  <cp:lastModifiedBy/>
  <dcterms:modified xsi:type="dcterms:W3CDTF">2023-06-03T16:17:41Z</dcterms:modified>
  <cp:revision>68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</vt:i4>
  </property>
</Properties>
</file>