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F29B10-5697-9713-E506-5EFC69BDD8C1}" v="1677" dt="2023-10-28T19:14:28.2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10/28/2023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886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788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480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728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780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40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585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980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730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193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368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10/28/2023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238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12" r:id="rId4"/>
    <p:sldLayoutId id="2147483713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>
            <a:extLst>
              <a:ext uri="{FF2B5EF4-FFF2-40B4-BE49-F238E27FC236}">
                <a16:creationId xmlns:a16="http://schemas.microsoft.com/office/drawing/2014/main" id="{247A131F-D5DE-41A5-B4CF-4F345319B4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2" name="Freeform: Shape 15">
            <a:extLst>
              <a:ext uri="{FF2B5EF4-FFF2-40B4-BE49-F238E27FC236}">
                <a16:creationId xmlns:a16="http://schemas.microsoft.com/office/drawing/2014/main" id="{3AF4666D-BD98-40A5-A75F-478B982010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13" name="Freeform: Shape 17">
            <a:extLst>
              <a:ext uri="{FF2B5EF4-FFF2-40B4-BE49-F238E27FC236}">
                <a16:creationId xmlns:a16="http://schemas.microsoft.com/office/drawing/2014/main" id="{68680585-71F9-4721-A998-4974171D2EB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15" name="Freeform: Shape 19">
            <a:extLst>
              <a:ext uri="{FF2B5EF4-FFF2-40B4-BE49-F238E27FC236}">
                <a16:creationId xmlns:a16="http://schemas.microsoft.com/office/drawing/2014/main" id="{12BC95C2-2EEC-4F59-ABA8-660B0D059C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7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26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31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610600" y="3276600"/>
            <a:ext cx="3529260" cy="3581398"/>
            <a:chOff x="4114800" y="1423987"/>
            <a:chExt cx="3961542" cy="4007547"/>
          </a:xfrm>
          <a:noFill/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32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34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 useBgFill="1">
        <p:nvSpPr>
          <p:cNvPr id="39" name="Rectangle 39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41" name="Rectangle 41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43" name="Rectangle 43">
            <a:extLst>
              <a:ext uri="{FF2B5EF4-FFF2-40B4-BE49-F238E27FC236}">
                <a16:creationId xmlns:a16="http://schemas.microsoft.com/office/drawing/2014/main" id="{16E12301-1C96-4D15-9838-D5B894B223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8DF8D37B-0B76-76A7-0FB5-2510066BA15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15726" r="-1" b="-1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grpSp>
        <p:nvGrpSpPr>
          <p:cNvPr id="45" name="Top Left">
            <a:extLst>
              <a:ext uri="{FF2B5EF4-FFF2-40B4-BE49-F238E27FC236}">
                <a16:creationId xmlns:a16="http://schemas.microsoft.com/office/drawing/2014/main" id="{D7A5FD75-4B35-4162-9304-5694912558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5107DF9-40C8-458E-82E1-523137E7A98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5BD83295-4F37-4B80-AF77-1798FB80C5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65888C74-4F56-4347-8944-E676A3C8967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A69429CD-28C1-4DC7-84AD-4421A0AC8E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762D63CF-41E9-4561-A945-E199ABE7541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0C95C339-F16B-492F-903D-A6855F56E1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E85BC65A-0C9A-45A6-B18B-5E020CE983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98181" y="726066"/>
            <a:ext cx="4795282" cy="501822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INSTRUCCIONES PARA REALIZAR TU ESPACIO DE ACTIVIDADES :</a:t>
            </a:r>
          </a:p>
        </p:txBody>
      </p:sp>
      <p:grpSp>
        <p:nvGrpSpPr>
          <p:cNvPr id="54" name="Bottom Right">
            <a:extLst>
              <a:ext uri="{FF2B5EF4-FFF2-40B4-BE49-F238E27FC236}">
                <a16:creationId xmlns:a16="http://schemas.microsoft.com/office/drawing/2014/main" id="{34676384-D846-461C-B8F3-BDB849B4A4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56" name="Graphic 157">
              <a:extLst>
                <a:ext uri="{FF2B5EF4-FFF2-40B4-BE49-F238E27FC236}">
                  <a16:creationId xmlns:a16="http://schemas.microsoft.com/office/drawing/2014/main" id="{50480E57-05E0-42B6-8693-191B4E9CF5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1C989BD5-54F6-4747-83F1-81FCAEDAD801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5" name="Freeform: Shape 58">
                <a:extLst>
                  <a:ext uri="{FF2B5EF4-FFF2-40B4-BE49-F238E27FC236}">
                    <a16:creationId xmlns:a16="http://schemas.microsoft.com/office/drawing/2014/main" id="{6D7EE029-E135-4899-AC49-78D6946CDAD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4C9494D7-A3EA-4A41-8910-6B6FE95E59B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6" name="Freeform: Shape 60">
                <a:extLst>
                  <a:ext uri="{FF2B5EF4-FFF2-40B4-BE49-F238E27FC236}">
                    <a16:creationId xmlns:a16="http://schemas.microsoft.com/office/drawing/2014/main" id="{89E7F2B7-DEB2-4B2A-99F9-10622D09E138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9DACD4DB-BAF5-43DD-8CC8-4200A16D662A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7" name="Freeform: Shape 62">
                <a:extLst>
                  <a:ext uri="{FF2B5EF4-FFF2-40B4-BE49-F238E27FC236}">
                    <a16:creationId xmlns:a16="http://schemas.microsoft.com/office/drawing/2014/main" id="{6532D7D7-91B4-4F7C-B38E-5BBD5F3B42D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2B7428A0-A810-46D6-9CC7-2475B2DF6EE9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68" name="Freeform: Shape 56">
              <a:extLst>
                <a:ext uri="{FF2B5EF4-FFF2-40B4-BE49-F238E27FC236}">
                  <a16:creationId xmlns:a16="http://schemas.microsoft.com/office/drawing/2014/main" id="{9C4A0E07-B9C5-49FB-B94A-B28D740C74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5" name="CuadroTexto 4">
            <a:extLst>
              <a:ext uri="{FF2B5EF4-FFF2-40B4-BE49-F238E27FC236}">
                <a16:creationId xmlns:a16="http://schemas.microsoft.com/office/drawing/2014/main" id="{8F3EB526-7F93-5D9B-7C88-9FB7CB14B264}"/>
              </a:ext>
            </a:extLst>
          </p:cNvPr>
          <p:cNvSpPr txBox="1"/>
          <p:nvPr/>
        </p:nvSpPr>
        <p:spPr>
          <a:xfrm>
            <a:off x="6195372" y="726538"/>
            <a:ext cx="4977905" cy="5017076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342900" indent="-228600">
              <a:lnSpc>
                <a:spcPct val="110000"/>
              </a:lnSpc>
              <a:spcAft>
                <a:spcPts val="600"/>
              </a:spcAft>
              <a:buClr>
                <a:schemeClr val="accent5"/>
              </a:buClr>
              <a:buFont typeface="Avenir Next LT Pro" panose="020B0504020202020204" pitchFamily="34" charset="0"/>
              <a:buChar char="+"/>
            </a:pPr>
            <a:r>
              <a:rPr lang="en-US" sz="1700">
                <a:solidFill>
                  <a:srgbClr val="FFFFFF"/>
                </a:solidFill>
              </a:rPr>
              <a:t>Se empieza desde el micrófono donde se os leerá un texto y se hará una serie de preguntas acerca de ese texto. </a:t>
            </a:r>
          </a:p>
          <a:p>
            <a:pPr marL="342900" indent="-228600">
              <a:lnSpc>
                <a:spcPct val="110000"/>
              </a:lnSpc>
              <a:spcAft>
                <a:spcPts val="600"/>
              </a:spcAft>
              <a:buClr>
                <a:schemeClr val="accent5"/>
              </a:buClr>
              <a:buFont typeface="Avenir Next LT Pro" panose="020B0504020202020204" pitchFamily="34" charset="0"/>
              <a:buChar char="+"/>
            </a:pPr>
            <a:r>
              <a:rPr lang="en-US" sz="1700">
                <a:solidFill>
                  <a:srgbClr val="FFFFFF"/>
                </a:solidFill>
              </a:rPr>
              <a:t>Para pasar al siguiente punto se ha de contestar de forma correcta a las preguntas. Se debe llegar mínimo al punto 3</a:t>
            </a:r>
          </a:p>
          <a:p>
            <a:pPr marL="342900" indent="-228600">
              <a:lnSpc>
                <a:spcPct val="110000"/>
              </a:lnSpc>
              <a:spcAft>
                <a:spcPts val="600"/>
              </a:spcAft>
              <a:buClr>
                <a:schemeClr val="accent5"/>
              </a:buClr>
              <a:buFont typeface="Avenir Next LT Pro" panose="020B0504020202020204" pitchFamily="34" charset="0"/>
              <a:buChar char="+"/>
            </a:pPr>
            <a:r>
              <a:rPr lang="en-US" sz="1700">
                <a:solidFill>
                  <a:srgbClr val="FFFFFF"/>
                </a:solidFill>
              </a:rPr>
              <a:t>Una vez llegado al punto 3, para avanzar, habrá que contestar de forma correcta a los KAHOOT que se vayan haciendo.</a:t>
            </a:r>
          </a:p>
          <a:p>
            <a:pPr marL="342900" indent="-228600">
              <a:lnSpc>
                <a:spcPct val="110000"/>
              </a:lnSpc>
              <a:spcAft>
                <a:spcPts val="600"/>
              </a:spcAft>
              <a:buClr>
                <a:schemeClr val="accent5"/>
              </a:buClr>
              <a:buFont typeface="Avenir Next LT Pro" panose="020B0504020202020204" pitchFamily="34" charset="0"/>
              <a:buChar char="+"/>
            </a:pPr>
            <a:r>
              <a:rPr lang="en-US" sz="1700">
                <a:solidFill>
                  <a:srgbClr val="FFFFFF"/>
                </a:solidFill>
              </a:rPr>
              <a:t>Si en alguno de los puntos tenemos problemas para avanzar podemos pasar por la zona de repostaje donde se nos darán pistas para llegar a las soluciones de forma más rápida</a:t>
            </a:r>
          </a:p>
          <a:p>
            <a:pPr marL="342900" indent="-228600">
              <a:lnSpc>
                <a:spcPct val="110000"/>
              </a:lnSpc>
              <a:spcAft>
                <a:spcPts val="600"/>
              </a:spcAft>
              <a:buClr>
                <a:schemeClr val="accent5"/>
              </a:buClr>
              <a:buFont typeface="Avenir Next LT Pro" panose="020B0504020202020204" pitchFamily="34" charset="0"/>
              <a:buChar char="+"/>
            </a:pPr>
            <a:r>
              <a:rPr lang="en-US" sz="1700">
                <a:solidFill>
                  <a:srgbClr val="FFFFFF"/>
                </a:solidFill>
              </a:rPr>
              <a:t>Recuerda que lo importante es aprender no llegar el primero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E76D405-CAC6-F61D-F7CB-DEBF7AAD43FD}"/>
              </a:ext>
            </a:extLst>
          </p:cNvPr>
          <p:cNvSpPr txBox="1"/>
          <p:nvPr/>
        </p:nvSpPr>
        <p:spPr>
          <a:xfrm>
            <a:off x="9578758" y="195344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es-ES" dirty="0">
                <a:solidFill>
                  <a:schemeClr val="bg1"/>
                </a:solidFill>
              </a:rPr>
              <a:t>1º Bachillerato CCSS</a:t>
            </a:r>
            <a:endParaRPr lang="es-ES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83DC1C7-2ABF-C606-DAD3-059E995A8725}"/>
              </a:ext>
            </a:extLst>
          </p:cNvPr>
          <p:cNvSpPr txBox="1"/>
          <p:nvPr/>
        </p:nvSpPr>
        <p:spPr>
          <a:xfrm>
            <a:off x="9653770" y="6346354"/>
            <a:ext cx="245565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es-ES" dirty="0">
                <a:solidFill>
                  <a:schemeClr val="bg1"/>
                </a:solidFill>
              </a:rPr>
              <a:t>Juan José Martínez </a:t>
            </a:r>
            <a:endParaRPr lang="es-E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ExploreVTI">
  <a:themeElements>
    <a:clrScheme name="Custom 33">
      <a:dk1>
        <a:sysClr val="windowText" lastClr="000000"/>
      </a:dk1>
      <a:lt1>
        <a:sysClr val="window" lastClr="FFFFFF"/>
      </a:lt1>
      <a:dk2>
        <a:srgbClr val="201449"/>
      </a:dk2>
      <a:lt2>
        <a:srgbClr val="F3F0E9"/>
      </a:lt2>
      <a:accent1>
        <a:srgbClr val="E45221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954F72"/>
      </a:folHlink>
    </a:clrScheme>
    <a:fontScheme name="Custom 23">
      <a:majorFont>
        <a:latin typeface="Sagona Boo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Avenir Next LT Pro</vt:lpstr>
      <vt:lpstr>AvenirNext LT Pro Medium</vt:lpstr>
      <vt:lpstr>Sagona Book</vt:lpstr>
      <vt:lpstr>Segoe UI Semilight</vt:lpstr>
      <vt:lpstr>ExploreVTI</vt:lpstr>
      <vt:lpstr>INSTRUCCIONES PARA REALIZAR TU ESPACIO DE ACTIVIDADES 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José Martínez Ayuso</dc:creator>
  <cp:lastModifiedBy>Juan José Martínez Ayuso</cp:lastModifiedBy>
  <cp:revision>96</cp:revision>
  <dcterms:created xsi:type="dcterms:W3CDTF">2023-10-28T18:24:26Z</dcterms:created>
  <dcterms:modified xsi:type="dcterms:W3CDTF">2023-10-28T19:16:36Z</dcterms:modified>
</cp:coreProperties>
</file>