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867-9B54-0A40-9256-230998DE5780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66B3-EC4F-DC4C-8F15-31D177EF6A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867-9B54-0A40-9256-230998DE5780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66B3-EC4F-DC4C-8F15-31D177EF6A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4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867-9B54-0A40-9256-230998DE5780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66B3-EC4F-DC4C-8F15-31D177EF6A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7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867-9B54-0A40-9256-230998DE5780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66B3-EC4F-DC4C-8F15-31D177EF6A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99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867-9B54-0A40-9256-230998DE5780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66B3-EC4F-DC4C-8F15-31D177EF6A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5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867-9B54-0A40-9256-230998DE5780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66B3-EC4F-DC4C-8F15-31D177EF6A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59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867-9B54-0A40-9256-230998DE5780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66B3-EC4F-DC4C-8F15-31D177EF6A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79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867-9B54-0A40-9256-230998DE5780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66B3-EC4F-DC4C-8F15-31D177EF6A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8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867-9B54-0A40-9256-230998DE5780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66B3-EC4F-DC4C-8F15-31D177EF6A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867-9B54-0A40-9256-230998DE5780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66B3-EC4F-DC4C-8F15-31D177EF6A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31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867-9B54-0A40-9256-230998DE5780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66B3-EC4F-DC4C-8F15-31D177EF6A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0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8B867-9B54-0A40-9256-230998DE5780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066B3-EC4F-DC4C-8F15-31D177EF6A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6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201275" y="5657671"/>
            <a:ext cx="2219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IN_22 Supporting effective learning </a:t>
            </a:r>
          </a:p>
          <a:p>
            <a:r>
              <a:rPr lang="en-GB" b="1" dirty="0" smtClean="0"/>
              <a:t>Noelia Pinto Rodrigues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8607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Copy and paste this link: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59669" y="3000375"/>
            <a:ext cx="987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http://site-1201876-6858-4761.strikingly.com/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621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</Words>
  <Application>Microsoft Macintosh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PINTO RODRIGUES</dc:creator>
  <cp:lastModifiedBy>JOSE LUIS PINTO RODRIGUES</cp:lastModifiedBy>
  <cp:revision>1</cp:revision>
  <dcterms:created xsi:type="dcterms:W3CDTF">2017-07-28T17:33:47Z</dcterms:created>
  <dcterms:modified xsi:type="dcterms:W3CDTF">2017-07-28T17:42:32Z</dcterms:modified>
</cp:coreProperties>
</file>