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 varScale="1">
        <p:scale>
          <a:sx n="90" d="100"/>
          <a:sy n="90" d="100"/>
        </p:scale>
        <p:origin x="8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B867-9B54-0A40-9256-230998DE5780}" type="datetimeFigureOut">
              <a:rPr lang="en-GB" smtClean="0"/>
              <a:t>28/07/2017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066B3-EC4F-DC4C-8F15-31D177EF6A8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029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B867-9B54-0A40-9256-230998DE5780}" type="datetimeFigureOut">
              <a:rPr lang="en-GB" smtClean="0"/>
              <a:t>28/07/2017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066B3-EC4F-DC4C-8F15-31D177EF6A8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54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B867-9B54-0A40-9256-230998DE5780}" type="datetimeFigureOut">
              <a:rPr lang="en-GB" smtClean="0"/>
              <a:t>28/07/2017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066B3-EC4F-DC4C-8F15-31D177EF6A8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72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B867-9B54-0A40-9256-230998DE5780}" type="datetimeFigureOut">
              <a:rPr lang="en-GB" smtClean="0"/>
              <a:t>28/07/2017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066B3-EC4F-DC4C-8F15-31D177EF6A8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997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B867-9B54-0A40-9256-230998DE5780}" type="datetimeFigureOut">
              <a:rPr lang="en-GB" smtClean="0"/>
              <a:t>28/07/2017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066B3-EC4F-DC4C-8F15-31D177EF6A8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56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B867-9B54-0A40-9256-230998DE5780}" type="datetimeFigureOut">
              <a:rPr lang="en-GB" smtClean="0"/>
              <a:t>28/07/2017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066B3-EC4F-DC4C-8F15-31D177EF6A8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594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B867-9B54-0A40-9256-230998DE5780}" type="datetimeFigureOut">
              <a:rPr lang="en-GB" smtClean="0"/>
              <a:t>28/07/2017</a:t>
            </a:fld>
            <a:endParaRPr lang="en-GB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066B3-EC4F-DC4C-8F15-31D177EF6A8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79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B867-9B54-0A40-9256-230998DE5780}" type="datetimeFigureOut">
              <a:rPr lang="en-GB" smtClean="0"/>
              <a:t>28/07/2017</a:t>
            </a:fld>
            <a:endParaRPr lang="en-GB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066B3-EC4F-DC4C-8F15-31D177EF6A8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386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B867-9B54-0A40-9256-230998DE5780}" type="datetimeFigureOut">
              <a:rPr lang="en-GB" smtClean="0"/>
              <a:t>28/07/2017</a:t>
            </a:fld>
            <a:endParaRPr lang="en-GB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066B3-EC4F-DC4C-8F15-31D177EF6A8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652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B867-9B54-0A40-9256-230998DE5780}" type="datetimeFigureOut">
              <a:rPr lang="en-GB" smtClean="0"/>
              <a:t>28/07/2017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066B3-EC4F-DC4C-8F15-31D177EF6A8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313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B867-9B54-0A40-9256-230998DE5780}" type="datetimeFigureOut">
              <a:rPr lang="en-GB" smtClean="0"/>
              <a:t>28/07/2017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066B3-EC4F-DC4C-8F15-31D177EF6A8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05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8B867-9B54-0A40-9256-230998DE5780}" type="datetimeFigureOut">
              <a:rPr lang="en-GB" smtClean="0"/>
              <a:t>28/07/2017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066B3-EC4F-DC4C-8F15-31D177EF6A8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0768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0201275" y="5657671"/>
            <a:ext cx="2219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IN_22 Supporting effective learning </a:t>
            </a:r>
          </a:p>
          <a:p>
            <a:r>
              <a:rPr lang="en-GB" b="1" dirty="0" smtClean="0"/>
              <a:t>Noelia Pinto Rodrigues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86076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GB" dirty="0" smtClean="0"/>
              <a:t>Copy and paste this link: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159669" y="3000375"/>
            <a:ext cx="9872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http://site-1201876-6858-4761.strikingly.com/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06214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17</Words>
  <Application>Microsoft Macintosh PowerPoint</Application>
  <PresentationFormat>Panorámica</PresentationFormat>
  <Paragraphs>4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Calibri</vt:lpstr>
      <vt:lpstr>Calibri Light</vt:lpstr>
      <vt:lpstr>Arial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LUIS PINTO RODRIGUES</dc:creator>
  <cp:lastModifiedBy>JOSE LUIS PINTO RODRIGUES</cp:lastModifiedBy>
  <cp:revision>1</cp:revision>
  <dcterms:created xsi:type="dcterms:W3CDTF">2017-07-28T17:33:47Z</dcterms:created>
  <dcterms:modified xsi:type="dcterms:W3CDTF">2017-07-28T17:42:32Z</dcterms:modified>
</cp:coreProperties>
</file>