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960172-27EE-41DD-BBC7-5BF81701A8E3}" v="645" dt="2024-02-17T20:08:54.8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F3258E-8CA3-4770-933F-8929BC58063F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4AB021D-1298-4116-9DFE-6908BF51EA22}">
      <dgm:prSet/>
      <dgm:spPr/>
      <dgm:t>
        <a:bodyPr/>
        <a:lstStyle/>
        <a:p>
          <a:r>
            <a:rPr lang="es-ES" b="1"/>
            <a:t>Listen to the teacher's modelling and explanation. Then talk in groups of 4 abouty what you know.</a:t>
          </a:r>
          <a:endParaRPr lang="en-US"/>
        </a:p>
      </dgm:t>
    </dgm:pt>
    <dgm:pt modelId="{FA2E90D3-5800-4A91-B8BC-E92FAF73E8E4}" type="parTrans" cxnId="{06CCC9EB-D51A-4086-83E2-DEC6B04A940C}">
      <dgm:prSet/>
      <dgm:spPr/>
      <dgm:t>
        <a:bodyPr/>
        <a:lstStyle/>
        <a:p>
          <a:endParaRPr lang="en-US"/>
        </a:p>
      </dgm:t>
    </dgm:pt>
    <dgm:pt modelId="{E71A9866-24AE-44F3-878B-28E5DF65EFD3}" type="sibTrans" cxnId="{06CCC9EB-D51A-4086-83E2-DEC6B04A940C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C879A0CD-560F-4247-AC7A-FCF50148F924}">
      <dgm:prSet/>
      <dgm:spPr/>
      <dgm:t>
        <a:bodyPr/>
        <a:lstStyle/>
        <a:p>
          <a:r>
            <a:rPr lang="es-ES" b="1"/>
            <a:t>Watch the powerpoint presentation and check your previous knowledge on the topic.</a:t>
          </a:r>
          <a:endParaRPr lang="en-US"/>
        </a:p>
      </dgm:t>
    </dgm:pt>
    <dgm:pt modelId="{86B26670-B8FD-433B-9AFC-536AE7D65627}" type="parTrans" cxnId="{EABF3CE4-E6B1-4632-950B-E19C6A549D3E}">
      <dgm:prSet/>
      <dgm:spPr/>
      <dgm:t>
        <a:bodyPr/>
        <a:lstStyle/>
        <a:p>
          <a:endParaRPr lang="en-US"/>
        </a:p>
      </dgm:t>
    </dgm:pt>
    <dgm:pt modelId="{A459E208-F8E5-4131-B641-D53299A7C65D}" type="sibTrans" cxnId="{EABF3CE4-E6B1-4632-950B-E19C6A549D3E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F054E228-DF0C-46E1-8292-4638CF6BE6EB}">
      <dgm:prSet/>
      <dgm:spPr/>
      <dgm:t>
        <a:bodyPr/>
        <a:lstStyle/>
        <a:p>
          <a:r>
            <a:rPr lang="es-ES" b="1"/>
            <a:t>Use your wh-words to ask and answer questions with your partner.</a:t>
          </a:r>
          <a:endParaRPr lang="en-US"/>
        </a:p>
      </dgm:t>
    </dgm:pt>
    <dgm:pt modelId="{72C80E4B-2866-4D69-BC89-96FC884705E4}" type="parTrans" cxnId="{68B574D6-DFAD-47C2-887D-E5B2D5D2E59F}">
      <dgm:prSet/>
      <dgm:spPr/>
      <dgm:t>
        <a:bodyPr/>
        <a:lstStyle/>
        <a:p>
          <a:endParaRPr lang="en-US"/>
        </a:p>
      </dgm:t>
    </dgm:pt>
    <dgm:pt modelId="{D0078F3F-E1AA-4A1E-B139-370CBFCD4B36}" type="sibTrans" cxnId="{68B574D6-DFAD-47C2-887D-E5B2D5D2E59F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F5EC6D60-0A21-476B-8C59-29DA89962C80}">
      <dgm:prSet/>
      <dgm:spPr/>
      <dgm:t>
        <a:bodyPr/>
        <a:lstStyle/>
        <a:p>
          <a:r>
            <a:rPr lang="es-ES" b="1"/>
            <a:t>Listen to the story and fill in the blank spaces on your sheet.</a:t>
          </a:r>
          <a:endParaRPr lang="en-US"/>
        </a:p>
      </dgm:t>
    </dgm:pt>
    <dgm:pt modelId="{91CF12A6-6C1D-4C1A-9413-9A5ACCFA2CC0}" type="parTrans" cxnId="{C1CA59CC-7A3E-4114-8E59-68FD0E7F512A}">
      <dgm:prSet/>
      <dgm:spPr/>
      <dgm:t>
        <a:bodyPr/>
        <a:lstStyle/>
        <a:p>
          <a:endParaRPr lang="en-US"/>
        </a:p>
      </dgm:t>
    </dgm:pt>
    <dgm:pt modelId="{D3272038-A7C0-44CC-9CA0-7B7B2AD5F8D1}" type="sibTrans" cxnId="{C1CA59CC-7A3E-4114-8E59-68FD0E7F512A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6D16446A-81AA-4CD3-8637-D1369D8132CF}">
      <dgm:prSet/>
      <dgm:spPr/>
      <dgm:t>
        <a:bodyPr/>
        <a:lstStyle/>
        <a:p>
          <a:r>
            <a:rPr lang="es-ES" b="1"/>
            <a:t>Use the answers to make a self presentation  and hand over the exit ticket to the teacher</a:t>
          </a:r>
          <a:endParaRPr lang="en-US"/>
        </a:p>
      </dgm:t>
    </dgm:pt>
    <dgm:pt modelId="{3740184A-41DD-4481-A28E-554F1785E14E}" type="parTrans" cxnId="{6409D6FE-8D2A-4116-A8AA-7F16341E23EC}">
      <dgm:prSet/>
      <dgm:spPr/>
      <dgm:t>
        <a:bodyPr/>
        <a:lstStyle/>
        <a:p>
          <a:endParaRPr lang="en-US"/>
        </a:p>
      </dgm:t>
    </dgm:pt>
    <dgm:pt modelId="{CEDD3E40-EDCA-4819-8315-6D8717B0DF2C}" type="sibTrans" cxnId="{6409D6FE-8D2A-4116-A8AA-7F16341E23EC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457554CD-D314-41C3-B19E-BB2D391A26FD}">
      <dgm:prSet/>
      <dgm:spPr/>
      <dgm:t>
        <a:bodyPr/>
        <a:lstStyle/>
        <a:p>
          <a:r>
            <a:rPr lang="es-ES" b="1"/>
            <a:t>Do yor best as your classmates will evaluate you too.</a:t>
          </a:r>
          <a:endParaRPr lang="en-US"/>
        </a:p>
      </dgm:t>
    </dgm:pt>
    <dgm:pt modelId="{67BFBC9A-26BB-4D56-98D6-6D5EFE3E09BB}" type="parTrans" cxnId="{5DD641CB-F2B3-4156-B992-A63B0987094E}">
      <dgm:prSet/>
      <dgm:spPr/>
      <dgm:t>
        <a:bodyPr/>
        <a:lstStyle/>
        <a:p>
          <a:endParaRPr lang="en-US"/>
        </a:p>
      </dgm:t>
    </dgm:pt>
    <dgm:pt modelId="{7C7A878B-6C1C-4146-B63A-12244D410989}" type="sibTrans" cxnId="{5DD641CB-F2B3-4156-B992-A63B0987094E}">
      <dgm:prSet phldrT="6" phldr="0"/>
      <dgm:spPr/>
      <dgm:t>
        <a:bodyPr/>
        <a:lstStyle/>
        <a:p>
          <a:r>
            <a:rPr lang="en-US"/>
            <a:t>6</a:t>
          </a:r>
        </a:p>
      </dgm:t>
    </dgm:pt>
    <dgm:pt modelId="{D6ED303E-9542-4728-9827-A4049DED6A7D}" type="pres">
      <dgm:prSet presAssocID="{E2F3258E-8CA3-4770-933F-8929BC58063F}" presName="Name0" presStyleCnt="0">
        <dgm:presLayoutVars>
          <dgm:animLvl val="lvl"/>
          <dgm:resizeHandles val="exact"/>
        </dgm:presLayoutVars>
      </dgm:prSet>
      <dgm:spPr/>
    </dgm:pt>
    <dgm:pt modelId="{1EB972BE-8F21-49FD-B4DA-1F95C510124F}" type="pres">
      <dgm:prSet presAssocID="{34AB021D-1298-4116-9DFE-6908BF51EA22}" presName="compositeNode" presStyleCnt="0">
        <dgm:presLayoutVars>
          <dgm:bulletEnabled val="1"/>
        </dgm:presLayoutVars>
      </dgm:prSet>
      <dgm:spPr/>
    </dgm:pt>
    <dgm:pt modelId="{C40258FC-C208-49A0-8460-EFB504C72F8F}" type="pres">
      <dgm:prSet presAssocID="{34AB021D-1298-4116-9DFE-6908BF51EA22}" presName="bgRect" presStyleLbl="bgAccFollowNode1" presStyleIdx="0" presStyleCnt="6"/>
      <dgm:spPr/>
    </dgm:pt>
    <dgm:pt modelId="{DF6CE9D6-C9F8-47C1-8197-2283D80CF549}" type="pres">
      <dgm:prSet presAssocID="{E71A9866-24AE-44F3-878B-28E5DF65EFD3}" presName="sibTransNodeCircle" presStyleLbl="alignNode1" presStyleIdx="0" presStyleCnt="12">
        <dgm:presLayoutVars>
          <dgm:chMax val="0"/>
          <dgm:bulletEnabled/>
        </dgm:presLayoutVars>
      </dgm:prSet>
      <dgm:spPr/>
    </dgm:pt>
    <dgm:pt modelId="{E7F4E934-8C34-48EC-B6AB-BE8ECC516072}" type="pres">
      <dgm:prSet presAssocID="{34AB021D-1298-4116-9DFE-6908BF51EA22}" presName="bottomLine" presStyleLbl="alignNode1" presStyleIdx="1" presStyleCnt="12">
        <dgm:presLayoutVars/>
      </dgm:prSet>
      <dgm:spPr/>
    </dgm:pt>
    <dgm:pt modelId="{350C72EB-762B-4EF9-BD2C-630979F3E887}" type="pres">
      <dgm:prSet presAssocID="{34AB021D-1298-4116-9DFE-6908BF51EA22}" presName="nodeText" presStyleLbl="bgAccFollowNode1" presStyleIdx="0" presStyleCnt="6">
        <dgm:presLayoutVars>
          <dgm:bulletEnabled val="1"/>
        </dgm:presLayoutVars>
      </dgm:prSet>
      <dgm:spPr/>
    </dgm:pt>
    <dgm:pt modelId="{22F91BC1-DDD1-4B9A-8BC9-EFBAC34788D6}" type="pres">
      <dgm:prSet presAssocID="{E71A9866-24AE-44F3-878B-28E5DF65EFD3}" presName="sibTrans" presStyleCnt="0"/>
      <dgm:spPr/>
    </dgm:pt>
    <dgm:pt modelId="{8EB38A38-4180-4F47-A4C0-938A3C9E8EEC}" type="pres">
      <dgm:prSet presAssocID="{C879A0CD-560F-4247-AC7A-FCF50148F924}" presName="compositeNode" presStyleCnt="0">
        <dgm:presLayoutVars>
          <dgm:bulletEnabled val="1"/>
        </dgm:presLayoutVars>
      </dgm:prSet>
      <dgm:spPr/>
    </dgm:pt>
    <dgm:pt modelId="{DCAA137F-1E89-470F-9C5F-BF80A87B954C}" type="pres">
      <dgm:prSet presAssocID="{C879A0CD-560F-4247-AC7A-FCF50148F924}" presName="bgRect" presStyleLbl="bgAccFollowNode1" presStyleIdx="1" presStyleCnt="6"/>
      <dgm:spPr/>
    </dgm:pt>
    <dgm:pt modelId="{FB0481B5-05BF-4ACC-A472-CA3BA26C6174}" type="pres">
      <dgm:prSet presAssocID="{A459E208-F8E5-4131-B641-D53299A7C65D}" presName="sibTransNodeCircle" presStyleLbl="alignNode1" presStyleIdx="2" presStyleCnt="12">
        <dgm:presLayoutVars>
          <dgm:chMax val="0"/>
          <dgm:bulletEnabled/>
        </dgm:presLayoutVars>
      </dgm:prSet>
      <dgm:spPr/>
    </dgm:pt>
    <dgm:pt modelId="{E60481E8-648B-48C5-9C67-02614815DF05}" type="pres">
      <dgm:prSet presAssocID="{C879A0CD-560F-4247-AC7A-FCF50148F924}" presName="bottomLine" presStyleLbl="alignNode1" presStyleIdx="3" presStyleCnt="12">
        <dgm:presLayoutVars/>
      </dgm:prSet>
      <dgm:spPr/>
    </dgm:pt>
    <dgm:pt modelId="{848B0C77-2873-42CD-9E25-1B7636E0777C}" type="pres">
      <dgm:prSet presAssocID="{C879A0CD-560F-4247-AC7A-FCF50148F924}" presName="nodeText" presStyleLbl="bgAccFollowNode1" presStyleIdx="1" presStyleCnt="6">
        <dgm:presLayoutVars>
          <dgm:bulletEnabled val="1"/>
        </dgm:presLayoutVars>
      </dgm:prSet>
      <dgm:spPr/>
    </dgm:pt>
    <dgm:pt modelId="{6847EC1D-23CB-4BAC-9AFB-8EA066095B4D}" type="pres">
      <dgm:prSet presAssocID="{A459E208-F8E5-4131-B641-D53299A7C65D}" presName="sibTrans" presStyleCnt="0"/>
      <dgm:spPr/>
    </dgm:pt>
    <dgm:pt modelId="{B8796A81-2BCD-4ED3-AF97-30DBA4E096B0}" type="pres">
      <dgm:prSet presAssocID="{F054E228-DF0C-46E1-8292-4638CF6BE6EB}" presName="compositeNode" presStyleCnt="0">
        <dgm:presLayoutVars>
          <dgm:bulletEnabled val="1"/>
        </dgm:presLayoutVars>
      </dgm:prSet>
      <dgm:spPr/>
    </dgm:pt>
    <dgm:pt modelId="{8F4450F2-B876-4CB9-923B-64FAE0458B40}" type="pres">
      <dgm:prSet presAssocID="{F054E228-DF0C-46E1-8292-4638CF6BE6EB}" presName="bgRect" presStyleLbl="bgAccFollowNode1" presStyleIdx="2" presStyleCnt="6"/>
      <dgm:spPr/>
    </dgm:pt>
    <dgm:pt modelId="{8BAFED55-B4CF-4CF7-99D8-D58C79EE97E6}" type="pres">
      <dgm:prSet presAssocID="{D0078F3F-E1AA-4A1E-B139-370CBFCD4B36}" presName="sibTransNodeCircle" presStyleLbl="alignNode1" presStyleIdx="4" presStyleCnt="12">
        <dgm:presLayoutVars>
          <dgm:chMax val="0"/>
          <dgm:bulletEnabled/>
        </dgm:presLayoutVars>
      </dgm:prSet>
      <dgm:spPr/>
    </dgm:pt>
    <dgm:pt modelId="{FBD738B8-9388-4397-A9FB-2F84000A58F0}" type="pres">
      <dgm:prSet presAssocID="{F054E228-DF0C-46E1-8292-4638CF6BE6EB}" presName="bottomLine" presStyleLbl="alignNode1" presStyleIdx="5" presStyleCnt="12">
        <dgm:presLayoutVars/>
      </dgm:prSet>
      <dgm:spPr/>
    </dgm:pt>
    <dgm:pt modelId="{277641D1-4D74-4AEE-A747-A6DC0C689856}" type="pres">
      <dgm:prSet presAssocID="{F054E228-DF0C-46E1-8292-4638CF6BE6EB}" presName="nodeText" presStyleLbl="bgAccFollowNode1" presStyleIdx="2" presStyleCnt="6">
        <dgm:presLayoutVars>
          <dgm:bulletEnabled val="1"/>
        </dgm:presLayoutVars>
      </dgm:prSet>
      <dgm:spPr/>
    </dgm:pt>
    <dgm:pt modelId="{BEEDBA1C-462A-45CC-89F4-E29327999286}" type="pres">
      <dgm:prSet presAssocID="{D0078F3F-E1AA-4A1E-B139-370CBFCD4B36}" presName="sibTrans" presStyleCnt="0"/>
      <dgm:spPr/>
    </dgm:pt>
    <dgm:pt modelId="{4E102877-D621-47BC-A5FE-5678FED31D22}" type="pres">
      <dgm:prSet presAssocID="{F5EC6D60-0A21-476B-8C59-29DA89962C80}" presName="compositeNode" presStyleCnt="0">
        <dgm:presLayoutVars>
          <dgm:bulletEnabled val="1"/>
        </dgm:presLayoutVars>
      </dgm:prSet>
      <dgm:spPr/>
    </dgm:pt>
    <dgm:pt modelId="{BF83E334-C4CD-487A-AB78-1A7A27153248}" type="pres">
      <dgm:prSet presAssocID="{F5EC6D60-0A21-476B-8C59-29DA89962C80}" presName="bgRect" presStyleLbl="bgAccFollowNode1" presStyleIdx="3" presStyleCnt="6"/>
      <dgm:spPr/>
    </dgm:pt>
    <dgm:pt modelId="{C3EAC399-816A-4335-A18A-1CF5EB56F492}" type="pres">
      <dgm:prSet presAssocID="{D3272038-A7C0-44CC-9CA0-7B7B2AD5F8D1}" presName="sibTransNodeCircle" presStyleLbl="alignNode1" presStyleIdx="6" presStyleCnt="12">
        <dgm:presLayoutVars>
          <dgm:chMax val="0"/>
          <dgm:bulletEnabled/>
        </dgm:presLayoutVars>
      </dgm:prSet>
      <dgm:spPr/>
    </dgm:pt>
    <dgm:pt modelId="{0B057F46-1E0D-463E-9B69-8F69DF2F5052}" type="pres">
      <dgm:prSet presAssocID="{F5EC6D60-0A21-476B-8C59-29DA89962C80}" presName="bottomLine" presStyleLbl="alignNode1" presStyleIdx="7" presStyleCnt="12">
        <dgm:presLayoutVars/>
      </dgm:prSet>
      <dgm:spPr/>
    </dgm:pt>
    <dgm:pt modelId="{FEB76FC4-5A64-41B8-B120-7584CD4193F9}" type="pres">
      <dgm:prSet presAssocID="{F5EC6D60-0A21-476B-8C59-29DA89962C80}" presName="nodeText" presStyleLbl="bgAccFollowNode1" presStyleIdx="3" presStyleCnt="6">
        <dgm:presLayoutVars>
          <dgm:bulletEnabled val="1"/>
        </dgm:presLayoutVars>
      </dgm:prSet>
      <dgm:spPr/>
    </dgm:pt>
    <dgm:pt modelId="{4A06412A-EB20-41AD-8116-40646303261B}" type="pres">
      <dgm:prSet presAssocID="{D3272038-A7C0-44CC-9CA0-7B7B2AD5F8D1}" presName="sibTrans" presStyleCnt="0"/>
      <dgm:spPr/>
    </dgm:pt>
    <dgm:pt modelId="{5EAFAFFC-5CA5-4C41-AEEB-BE4E1F63C9D8}" type="pres">
      <dgm:prSet presAssocID="{6D16446A-81AA-4CD3-8637-D1369D8132CF}" presName="compositeNode" presStyleCnt="0">
        <dgm:presLayoutVars>
          <dgm:bulletEnabled val="1"/>
        </dgm:presLayoutVars>
      </dgm:prSet>
      <dgm:spPr/>
    </dgm:pt>
    <dgm:pt modelId="{C98965C4-8E34-4517-8E90-467008AD011A}" type="pres">
      <dgm:prSet presAssocID="{6D16446A-81AA-4CD3-8637-D1369D8132CF}" presName="bgRect" presStyleLbl="bgAccFollowNode1" presStyleIdx="4" presStyleCnt="6"/>
      <dgm:spPr/>
    </dgm:pt>
    <dgm:pt modelId="{D73A7557-AE50-4526-8EF4-4108EF25B7C7}" type="pres">
      <dgm:prSet presAssocID="{CEDD3E40-EDCA-4819-8315-6D8717B0DF2C}" presName="sibTransNodeCircle" presStyleLbl="alignNode1" presStyleIdx="8" presStyleCnt="12">
        <dgm:presLayoutVars>
          <dgm:chMax val="0"/>
          <dgm:bulletEnabled/>
        </dgm:presLayoutVars>
      </dgm:prSet>
      <dgm:spPr/>
    </dgm:pt>
    <dgm:pt modelId="{E210DD8A-BBEF-4D6C-9511-B748306F7D6C}" type="pres">
      <dgm:prSet presAssocID="{6D16446A-81AA-4CD3-8637-D1369D8132CF}" presName="bottomLine" presStyleLbl="alignNode1" presStyleIdx="9" presStyleCnt="12">
        <dgm:presLayoutVars/>
      </dgm:prSet>
      <dgm:spPr/>
    </dgm:pt>
    <dgm:pt modelId="{403DCB42-EB02-4767-89F5-13333AFE4599}" type="pres">
      <dgm:prSet presAssocID="{6D16446A-81AA-4CD3-8637-D1369D8132CF}" presName="nodeText" presStyleLbl="bgAccFollowNode1" presStyleIdx="4" presStyleCnt="6">
        <dgm:presLayoutVars>
          <dgm:bulletEnabled val="1"/>
        </dgm:presLayoutVars>
      </dgm:prSet>
      <dgm:spPr/>
    </dgm:pt>
    <dgm:pt modelId="{5BD80559-BB4A-4BC6-A8E0-6C6A0DF5E4D7}" type="pres">
      <dgm:prSet presAssocID="{CEDD3E40-EDCA-4819-8315-6D8717B0DF2C}" presName="sibTrans" presStyleCnt="0"/>
      <dgm:spPr/>
    </dgm:pt>
    <dgm:pt modelId="{67B7B0A2-2402-45A9-9C21-8A6C2A91DC4C}" type="pres">
      <dgm:prSet presAssocID="{457554CD-D314-41C3-B19E-BB2D391A26FD}" presName="compositeNode" presStyleCnt="0">
        <dgm:presLayoutVars>
          <dgm:bulletEnabled val="1"/>
        </dgm:presLayoutVars>
      </dgm:prSet>
      <dgm:spPr/>
    </dgm:pt>
    <dgm:pt modelId="{A8EB8292-9F73-4B0E-9C39-DF22DEB2048E}" type="pres">
      <dgm:prSet presAssocID="{457554CD-D314-41C3-B19E-BB2D391A26FD}" presName="bgRect" presStyleLbl="bgAccFollowNode1" presStyleIdx="5" presStyleCnt="6"/>
      <dgm:spPr/>
    </dgm:pt>
    <dgm:pt modelId="{0CAC7450-E3AC-4125-ADB5-D7F37C4FDE36}" type="pres">
      <dgm:prSet presAssocID="{7C7A878B-6C1C-4146-B63A-12244D410989}" presName="sibTransNodeCircle" presStyleLbl="alignNode1" presStyleIdx="10" presStyleCnt="12">
        <dgm:presLayoutVars>
          <dgm:chMax val="0"/>
          <dgm:bulletEnabled/>
        </dgm:presLayoutVars>
      </dgm:prSet>
      <dgm:spPr/>
    </dgm:pt>
    <dgm:pt modelId="{93928B08-F98E-4DAD-8E29-BBC68DF30B27}" type="pres">
      <dgm:prSet presAssocID="{457554CD-D314-41C3-B19E-BB2D391A26FD}" presName="bottomLine" presStyleLbl="alignNode1" presStyleIdx="11" presStyleCnt="12">
        <dgm:presLayoutVars/>
      </dgm:prSet>
      <dgm:spPr/>
    </dgm:pt>
    <dgm:pt modelId="{B0988C0A-9ECD-4174-A50C-D1C8FED6471C}" type="pres">
      <dgm:prSet presAssocID="{457554CD-D314-41C3-B19E-BB2D391A26FD}" presName="nodeText" presStyleLbl="bgAccFollowNode1" presStyleIdx="5" presStyleCnt="6">
        <dgm:presLayoutVars>
          <dgm:bulletEnabled val="1"/>
        </dgm:presLayoutVars>
      </dgm:prSet>
      <dgm:spPr/>
    </dgm:pt>
  </dgm:ptLst>
  <dgm:cxnLst>
    <dgm:cxn modelId="{34432C06-112A-4D95-9D1B-2CEC486A1D3A}" type="presOf" srcId="{34AB021D-1298-4116-9DFE-6908BF51EA22}" destId="{C40258FC-C208-49A0-8460-EFB504C72F8F}" srcOrd="0" destOrd="0" presId="urn:microsoft.com/office/officeart/2016/7/layout/BasicLinearProcessNumbered"/>
    <dgm:cxn modelId="{05B09A0B-38C4-4F3F-86C8-5F69E5E80BE9}" type="presOf" srcId="{457554CD-D314-41C3-B19E-BB2D391A26FD}" destId="{A8EB8292-9F73-4B0E-9C39-DF22DEB2048E}" srcOrd="0" destOrd="0" presId="urn:microsoft.com/office/officeart/2016/7/layout/BasicLinearProcessNumbered"/>
    <dgm:cxn modelId="{2240330D-B0B7-4FA9-88FD-DBCE472EC947}" type="presOf" srcId="{C879A0CD-560F-4247-AC7A-FCF50148F924}" destId="{DCAA137F-1E89-470F-9C5F-BF80A87B954C}" srcOrd="0" destOrd="0" presId="urn:microsoft.com/office/officeart/2016/7/layout/BasicLinearProcessNumbered"/>
    <dgm:cxn modelId="{768C9210-ED17-433A-82BE-3E4049A9ED0C}" type="presOf" srcId="{D3272038-A7C0-44CC-9CA0-7B7B2AD5F8D1}" destId="{C3EAC399-816A-4335-A18A-1CF5EB56F492}" srcOrd="0" destOrd="0" presId="urn:microsoft.com/office/officeart/2016/7/layout/BasicLinearProcessNumbered"/>
    <dgm:cxn modelId="{7FC41B14-E0B9-451B-B5F5-8F3AA09D6E1B}" type="presOf" srcId="{CEDD3E40-EDCA-4819-8315-6D8717B0DF2C}" destId="{D73A7557-AE50-4526-8EF4-4108EF25B7C7}" srcOrd="0" destOrd="0" presId="urn:microsoft.com/office/officeart/2016/7/layout/BasicLinearProcessNumbered"/>
    <dgm:cxn modelId="{FA7EF66C-1F1B-4EAC-A9D7-D4E388F562CA}" type="presOf" srcId="{A459E208-F8E5-4131-B641-D53299A7C65D}" destId="{FB0481B5-05BF-4ACC-A472-CA3BA26C6174}" srcOrd="0" destOrd="0" presId="urn:microsoft.com/office/officeart/2016/7/layout/BasicLinearProcessNumbered"/>
    <dgm:cxn modelId="{96534D86-0DA6-46FF-B0B9-7B89C1132985}" type="presOf" srcId="{C879A0CD-560F-4247-AC7A-FCF50148F924}" destId="{848B0C77-2873-42CD-9E25-1B7636E0777C}" srcOrd="1" destOrd="0" presId="urn:microsoft.com/office/officeart/2016/7/layout/BasicLinearProcessNumbered"/>
    <dgm:cxn modelId="{5E0FEF8E-C4CE-44DB-84FF-55020340436D}" type="presOf" srcId="{7C7A878B-6C1C-4146-B63A-12244D410989}" destId="{0CAC7450-E3AC-4125-ADB5-D7F37C4FDE36}" srcOrd="0" destOrd="0" presId="urn:microsoft.com/office/officeart/2016/7/layout/BasicLinearProcessNumbered"/>
    <dgm:cxn modelId="{80D50592-F481-494F-B5AC-F09A211E5138}" type="presOf" srcId="{F054E228-DF0C-46E1-8292-4638CF6BE6EB}" destId="{8F4450F2-B876-4CB9-923B-64FAE0458B40}" srcOrd="0" destOrd="0" presId="urn:microsoft.com/office/officeart/2016/7/layout/BasicLinearProcessNumbered"/>
    <dgm:cxn modelId="{DEA5AD97-6E53-419A-8B9D-D9A378259A97}" type="presOf" srcId="{457554CD-D314-41C3-B19E-BB2D391A26FD}" destId="{B0988C0A-9ECD-4174-A50C-D1C8FED6471C}" srcOrd="1" destOrd="0" presId="urn:microsoft.com/office/officeart/2016/7/layout/BasicLinearProcessNumbered"/>
    <dgm:cxn modelId="{F9C690AB-3F32-402C-9B13-8F66087C6B29}" type="presOf" srcId="{F5EC6D60-0A21-476B-8C59-29DA89962C80}" destId="{FEB76FC4-5A64-41B8-B120-7584CD4193F9}" srcOrd="1" destOrd="0" presId="urn:microsoft.com/office/officeart/2016/7/layout/BasicLinearProcessNumbered"/>
    <dgm:cxn modelId="{903FB5AD-FD1B-45CE-B108-4A76264BD3A2}" type="presOf" srcId="{D0078F3F-E1AA-4A1E-B139-370CBFCD4B36}" destId="{8BAFED55-B4CF-4CF7-99D8-D58C79EE97E6}" srcOrd="0" destOrd="0" presId="urn:microsoft.com/office/officeart/2016/7/layout/BasicLinearProcessNumbered"/>
    <dgm:cxn modelId="{15F977B0-DDF8-4844-9B63-C79076F49B05}" type="presOf" srcId="{34AB021D-1298-4116-9DFE-6908BF51EA22}" destId="{350C72EB-762B-4EF9-BD2C-630979F3E887}" srcOrd="1" destOrd="0" presId="urn:microsoft.com/office/officeart/2016/7/layout/BasicLinearProcessNumbered"/>
    <dgm:cxn modelId="{CBE5B6B4-3F6B-42EC-A826-D5CD994D9D38}" type="presOf" srcId="{6D16446A-81AA-4CD3-8637-D1369D8132CF}" destId="{403DCB42-EB02-4767-89F5-13333AFE4599}" srcOrd="1" destOrd="0" presId="urn:microsoft.com/office/officeart/2016/7/layout/BasicLinearProcessNumbered"/>
    <dgm:cxn modelId="{C750F6B6-9348-42AF-B307-408D52695883}" type="presOf" srcId="{E71A9866-24AE-44F3-878B-28E5DF65EFD3}" destId="{DF6CE9D6-C9F8-47C1-8197-2283D80CF549}" srcOrd="0" destOrd="0" presId="urn:microsoft.com/office/officeart/2016/7/layout/BasicLinearProcessNumbered"/>
    <dgm:cxn modelId="{4B6AF7CA-2714-43FA-A01F-00D5512C2C4F}" type="presOf" srcId="{E2F3258E-8CA3-4770-933F-8929BC58063F}" destId="{D6ED303E-9542-4728-9827-A4049DED6A7D}" srcOrd="0" destOrd="0" presId="urn:microsoft.com/office/officeart/2016/7/layout/BasicLinearProcessNumbered"/>
    <dgm:cxn modelId="{5DD641CB-F2B3-4156-B992-A63B0987094E}" srcId="{E2F3258E-8CA3-4770-933F-8929BC58063F}" destId="{457554CD-D314-41C3-B19E-BB2D391A26FD}" srcOrd="5" destOrd="0" parTransId="{67BFBC9A-26BB-4D56-98D6-6D5EFE3E09BB}" sibTransId="{7C7A878B-6C1C-4146-B63A-12244D410989}"/>
    <dgm:cxn modelId="{C1CA59CC-7A3E-4114-8E59-68FD0E7F512A}" srcId="{E2F3258E-8CA3-4770-933F-8929BC58063F}" destId="{F5EC6D60-0A21-476B-8C59-29DA89962C80}" srcOrd="3" destOrd="0" parTransId="{91CF12A6-6C1D-4C1A-9413-9A5ACCFA2CC0}" sibTransId="{D3272038-A7C0-44CC-9CA0-7B7B2AD5F8D1}"/>
    <dgm:cxn modelId="{3DE4E4D5-2933-455F-85FD-83748A977B19}" type="presOf" srcId="{F054E228-DF0C-46E1-8292-4638CF6BE6EB}" destId="{277641D1-4D74-4AEE-A747-A6DC0C689856}" srcOrd="1" destOrd="0" presId="urn:microsoft.com/office/officeart/2016/7/layout/BasicLinearProcessNumbered"/>
    <dgm:cxn modelId="{68B574D6-DFAD-47C2-887D-E5B2D5D2E59F}" srcId="{E2F3258E-8CA3-4770-933F-8929BC58063F}" destId="{F054E228-DF0C-46E1-8292-4638CF6BE6EB}" srcOrd="2" destOrd="0" parTransId="{72C80E4B-2866-4D69-BC89-96FC884705E4}" sibTransId="{D0078F3F-E1AA-4A1E-B139-370CBFCD4B36}"/>
    <dgm:cxn modelId="{1B84ACD6-9363-4A01-8296-2895CCF53E03}" type="presOf" srcId="{F5EC6D60-0A21-476B-8C59-29DA89962C80}" destId="{BF83E334-C4CD-487A-AB78-1A7A27153248}" srcOrd="0" destOrd="0" presId="urn:microsoft.com/office/officeart/2016/7/layout/BasicLinearProcessNumbered"/>
    <dgm:cxn modelId="{BAA343E0-CE77-4824-B2AE-0D454CC823A1}" type="presOf" srcId="{6D16446A-81AA-4CD3-8637-D1369D8132CF}" destId="{C98965C4-8E34-4517-8E90-467008AD011A}" srcOrd="0" destOrd="0" presId="urn:microsoft.com/office/officeart/2016/7/layout/BasicLinearProcessNumbered"/>
    <dgm:cxn modelId="{EABF3CE4-E6B1-4632-950B-E19C6A549D3E}" srcId="{E2F3258E-8CA3-4770-933F-8929BC58063F}" destId="{C879A0CD-560F-4247-AC7A-FCF50148F924}" srcOrd="1" destOrd="0" parTransId="{86B26670-B8FD-433B-9AFC-536AE7D65627}" sibTransId="{A459E208-F8E5-4131-B641-D53299A7C65D}"/>
    <dgm:cxn modelId="{06CCC9EB-D51A-4086-83E2-DEC6B04A940C}" srcId="{E2F3258E-8CA3-4770-933F-8929BC58063F}" destId="{34AB021D-1298-4116-9DFE-6908BF51EA22}" srcOrd="0" destOrd="0" parTransId="{FA2E90D3-5800-4A91-B8BC-E92FAF73E8E4}" sibTransId="{E71A9866-24AE-44F3-878B-28E5DF65EFD3}"/>
    <dgm:cxn modelId="{6409D6FE-8D2A-4116-A8AA-7F16341E23EC}" srcId="{E2F3258E-8CA3-4770-933F-8929BC58063F}" destId="{6D16446A-81AA-4CD3-8637-D1369D8132CF}" srcOrd="4" destOrd="0" parTransId="{3740184A-41DD-4481-A28E-554F1785E14E}" sibTransId="{CEDD3E40-EDCA-4819-8315-6D8717B0DF2C}"/>
    <dgm:cxn modelId="{DEBAC388-38CF-4799-8ED7-AC5F33C1770B}" type="presParOf" srcId="{D6ED303E-9542-4728-9827-A4049DED6A7D}" destId="{1EB972BE-8F21-49FD-B4DA-1F95C510124F}" srcOrd="0" destOrd="0" presId="urn:microsoft.com/office/officeart/2016/7/layout/BasicLinearProcessNumbered"/>
    <dgm:cxn modelId="{B0F313D7-BA1B-4D56-BFBD-6AD97E618B14}" type="presParOf" srcId="{1EB972BE-8F21-49FD-B4DA-1F95C510124F}" destId="{C40258FC-C208-49A0-8460-EFB504C72F8F}" srcOrd="0" destOrd="0" presId="urn:microsoft.com/office/officeart/2016/7/layout/BasicLinearProcessNumbered"/>
    <dgm:cxn modelId="{831E52F3-55A5-489D-AAA6-BD90484DE816}" type="presParOf" srcId="{1EB972BE-8F21-49FD-B4DA-1F95C510124F}" destId="{DF6CE9D6-C9F8-47C1-8197-2283D80CF549}" srcOrd="1" destOrd="0" presId="urn:microsoft.com/office/officeart/2016/7/layout/BasicLinearProcessNumbered"/>
    <dgm:cxn modelId="{E1348EB0-A517-47C6-9F8E-7AFD934BDABD}" type="presParOf" srcId="{1EB972BE-8F21-49FD-B4DA-1F95C510124F}" destId="{E7F4E934-8C34-48EC-B6AB-BE8ECC516072}" srcOrd="2" destOrd="0" presId="urn:microsoft.com/office/officeart/2016/7/layout/BasicLinearProcessNumbered"/>
    <dgm:cxn modelId="{56D4350C-3D0E-4ECB-9EC3-950736B56C5E}" type="presParOf" srcId="{1EB972BE-8F21-49FD-B4DA-1F95C510124F}" destId="{350C72EB-762B-4EF9-BD2C-630979F3E887}" srcOrd="3" destOrd="0" presId="urn:microsoft.com/office/officeart/2016/7/layout/BasicLinearProcessNumbered"/>
    <dgm:cxn modelId="{32B6E0D9-08B1-4901-A2EC-BC37FF02E182}" type="presParOf" srcId="{D6ED303E-9542-4728-9827-A4049DED6A7D}" destId="{22F91BC1-DDD1-4B9A-8BC9-EFBAC34788D6}" srcOrd="1" destOrd="0" presId="urn:microsoft.com/office/officeart/2016/7/layout/BasicLinearProcessNumbered"/>
    <dgm:cxn modelId="{59C7878C-683C-44C9-AA30-53CE15516936}" type="presParOf" srcId="{D6ED303E-9542-4728-9827-A4049DED6A7D}" destId="{8EB38A38-4180-4F47-A4C0-938A3C9E8EEC}" srcOrd="2" destOrd="0" presId="urn:microsoft.com/office/officeart/2016/7/layout/BasicLinearProcessNumbered"/>
    <dgm:cxn modelId="{012BD51F-9DA0-48F8-A8A5-CA0A9FF8D1BF}" type="presParOf" srcId="{8EB38A38-4180-4F47-A4C0-938A3C9E8EEC}" destId="{DCAA137F-1E89-470F-9C5F-BF80A87B954C}" srcOrd="0" destOrd="0" presId="urn:microsoft.com/office/officeart/2016/7/layout/BasicLinearProcessNumbered"/>
    <dgm:cxn modelId="{13DAA37B-0421-4E14-842D-BCB572D8E200}" type="presParOf" srcId="{8EB38A38-4180-4F47-A4C0-938A3C9E8EEC}" destId="{FB0481B5-05BF-4ACC-A472-CA3BA26C6174}" srcOrd="1" destOrd="0" presId="urn:microsoft.com/office/officeart/2016/7/layout/BasicLinearProcessNumbered"/>
    <dgm:cxn modelId="{5582C5C4-B7B9-4249-A40F-8C804E4324B0}" type="presParOf" srcId="{8EB38A38-4180-4F47-A4C0-938A3C9E8EEC}" destId="{E60481E8-648B-48C5-9C67-02614815DF05}" srcOrd="2" destOrd="0" presId="urn:microsoft.com/office/officeart/2016/7/layout/BasicLinearProcessNumbered"/>
    <dgm:cxn modelId="{40AFD86D-A1BA-460B-B853-165D73FDAB48}" type="presParOf" srcId="{8EB38A38-4180-4F47-A4C0-938A3C9E8EEC}" destId="{848B0C77-2873-42CD-9E25-1B7636E0777C}" srcOrd="3" destOrd="0" presId="urn:microsoft.com/office/officeart/2016/7/layout/BasicLinearProcessNumbered"/>
    <dgm:cxn modelId="{C08576A2-A9A4-42BD-BD25-A3AA72D95244}" type="presParOf" srcId="{D6ED303E-9542-4728-9827-A4049DED6A7D}" destId="{6847EC1D-23CB-4BAC-9AFB-8EA066095B4D}" srcOrd="3" destOrd="0" presId="urn:microsoft.com/office/officeart/2016/7/layout/BasicLinearProcessNumbered"/>
    <dgm:cxn modelId="{56E1C0A8-7FEC-4307-946F-3216492F99BF}" type="presParOf" srcId="{D6ED303E-9542-4728-9827-A4049DED6A7D}" destId="{B8796A81-2BCD-4ED3-AF97-30DBA4E096B0}" srcOrd="4" destOrd="0" presId="urn:microsoft.com/office/officeart/2016/7/layout/BasicLinearProcessNumbered"/>
    <dgm:cxn modelId="{436CED9D-BC7B-46D8-A480-F6AA2ECDEA6D}" type="presParOf" srcId="{B8796A81-2BCD-4ED3-AF97-30DBA4E096B0}" destId="{8F4450F2-B876-4CB9-923B-64FAE0458B40}" srcOrd="0" destOrd="0" presId="urn:microsoft.com/office/officeart/2016/7/layout/BasicLinearProcessNumbered"/>
    <dgm:cxn modelId="{C8E93EB0-B49B-4FFB-A734-6E1620074634}" type="presParOf" srcId="{B8796A81-2BCD-4ED3-AF97-30DBA4E096B0}" destId="{8BAFED55-B4CF-4CF7-99D8-D58C79EE97E6}" srcOrd="1" destOrd="0" presId="urn:microsoft.com/office/officeart/2016/7/layout/BasicLinearProcessNumbered"/>
    <dgm:cxn modelId="{84F989A3-DDEA-4540-8AAD-F5EC90EF2BBE}" type="presParOf" srcId="{B8796A81-2BCD-4ED3-AF97-30DBA4E096B0}" destId="{FBD738B8-9388-4397-A9FB-2F84000A58F0}" srcOrd="2" destOrd="0" presId="urn:microsoft.com/office/officeart/2016/7/layout/BasicLinearProcessNumbered"/>
    <dgm:cxn modelId="{9BC2C32A-4C61-4E5B-A92B-A793E5F49ABA}" type="presParOf" srcId="{B8796A81-2BCD-4ED3-AF97-30DBA4E096B0}" destId="{277641D1-4D74-4AEE-A747-A6DC0C689856}" srcOrd="3" destOrd="0" presId="urn:microsoft.com/office/officeart/2016/7/layout/BasicLinearProcessNumbered"/>
    <dgm:cxn modelId="{0A625C22-B247-4AF7-8059-E5190EC805FE}" type="presParOf" srcId="{D6ED303E-9542-4728-9827-A4049DED6A7D}" destId="{BEEDBA1C-462A-45CC-89F4-E29327999286}" srcOrd="5" destOrd="0" presId="urn:microsoft.com/office/officeart/2016/7/layout/BasicLinearProcessNumbered"/>
    <dgm:cxn modelId="{1B70E3C9-72A5-41DE-95AA-C846A4BA314B}" type="presParOf" srcId="{D6ED303E-9542-4728-9827-A4049DED6A7D}" destId="{4E102877-D621-47BC-A5FE-5678FED31D22}" srcOrd="6" destOrd="0" presId="urn:microsoft.com/office/officeart/2016/7/layout/BasicLinearProcessNumbered"/>
    <dgm:cxn modelId="{47E3A4BE-636B-431B-A1A0-01214A990AF1}" type="presParOf" srcId="{4E102877-D621-47BC-A5FE-5678FED31D22}" destId="{BF83E334-C4CD-487A-AB78-1A7A27153248}" srcOrd="0" destOrd="0" presId="urn:microsoft.com/office/officeart/2016/7/layout/BasicLinearProcessNumbered"/>
    <dgm:cxn modelId="{433D46E0-DA95-423B-9B75-ADAAE696286F}" type="presParOf" srcId="{4E102877-D621-47BC-A5FE-5678FED31D22}" destId="{C3EAC399-816A-4335-A18A-1CF5EB56F492}" srcOrd="1" destOrd="0" presId="urn:microsoft.com/office/officeart/2016/7/layout/BasicLinearProcessNumbered"/>
    <dgm:cxn modelId="{E10F51A3-01A1-42CF-8E6B-13C645B12C02}" type="presParOf" srcId="{4E102877-D621-47BC-A5FE-5678FED31D22}" destId="{0B057F46-1E0D-463E-9B69-8F69DF2F5052}" srcOrd="2" destOrd="0" presId="urn:microsoft.com/office/officeart/2016/7/layout/BasicLinearProcessNumbered"/>
    <dgm:cxn modelId="{49CB8EC2-B1FB-4B7B-9121-58DD621CC8E9}" type="presParOf" srcId="{4E102877-D621-47BC-A5FE-5678FED31D22}" destId="{FEB76FC4-5A64-41B8-B120-7584CD4193F9}" srcOrd="3" destOrd="0" presId="urn:microsoft.com/office/officeart/2016/7/layout/BasicLinearProcessNumbered"/>
    <dgm:cxn modelId="{2A5F6425-B1A3-4C74-B5D3-FA4E607D1CC4}" type="presParOf" srcId="{D6ED303E-9542-4728-9827-A4049DED6A7D}" destId="{4A06412A-EB20-41AD-8116-40646303261B}" srcOrd="7" destOrd="0" presId="urn:microsoft.com/office/officeart/2016/7/layout/BasicLinearProcessNumbered"/>
    <dgm:cxn modelId="{EF35E101-0A78-42B8-9627-BC7C7E718ECD}" type="presParOf" srcId="{D6ED303E-9542-4728-9827-A4049DED6A7D}" destId="{5EAFAFFC-5CA5-4C41-AEEB-BE4E1F63C9D8}" srcOrd="8" destOrd="0" presId="urn:microsoft.com/office/officeart/2016/7/layout/BasicLinearProcessNumbered"/>
    <dgm:cxn modelId="{901D3910-62CC-4972-96C4-5A243BBED3F2}" type="presParOf" srcId="{5EAFAFFC-5CA5-4C41-AEEB-BE4E1F63C9D8}" destId="{C98965C4-8E34-4517-8E90-467008AD011A}" srcOrd="0" destOrd="0" presId="urn:microsoft.com/office/officeart/2016/7/layout/BasicLinearProcessNumbered"/>
    <dgm:cxn modelId="{621EF9FD-1A56-43A0-9D31-3AAC590388F3}" type="presParOf" srcId="{5EAFAFFC-5CA5-4C41-AEEB-BE4E1F63C9D8}" destId="{D73A7557-AE50-4526-8EF4-4108EF25B7C7}" srcOrd="1" destOrd="0" presId="urn:microsoft.com/office/officeart/2016/7/layout/BasicLinearProcessNumbered"/>
    <dgm:cxn modelId="{58DE2924-60F5-4326-BAF4-1B8AB1C54369}" type="presParOf" srcId="{5EAFAFFC-5CA5-4C41-AEEB-BE4E1F63C9D8}" destId="{E210DD8A-BBEF-4D6C-9511-B748306F7D6C}" srcOrd="2" destOrd="0" presId="urn:microsoft.com/office/officeart/2016/7/layout/BasicLinearProcessNumbered"/>
    <dgm:cxn modelId="{61F77C04-BA1E-4321-8486-94586217691A}" type="presParOf" srcId="{5EAFAFFC-5CA5-4C41-AEEB-BE4E1F63C9D8}" destId="{403DCB42-EB02-4767-89F5-13333AFE4599}" srcOrd="3" destOrd="0" presId="urn:microsoft.com/office/officeart/2016/7/layout/BasicLinearProcessNumbered"/>
    <dgm:cxn modelId="{1BB17B4C-B3EE-4E67-B352-71824AF59393}" type="presParOf" srcId="{D6ED303E-9542-4728-9827-A4049DED6A7D}" destId="{5BD80559-BB4A-4BC6-A8E0-6C6A0DF5E4D7}" srcOrd="9" destOrd="0" presId="urn:microsoft.com/office/officeart/2016/7/layout/BasicLinearProcessNumbered"/>
    <dgm:cxn modelId="{5A42540C-B0CF-4DA9-9453-5D465D06972D}" type="presParOf" srcId="{D6ED303E-9542-4728-9827-A4049DED6A7D}" destId="{67B7B0A2-2402-45A9-9C21-8A6C2A91DC4C}" srcOrd="10" destOrd="0" presId="urn:microsoft.com/office/officeart/2016/7/layout/BasicLinearProcessNumbered"/>
    <dgm:cxn modelId="{3CD227D1-C10D-4507-B8DE-882C44FCEF4F}" type="presParOf" srcId="{67B7B0A2-2402-45A9-9C21-8A6C2A91DC4C}" destId="{A8EB8292-9F73-4B0E-9C39-DF22DEB2048E}" srcOrd="0" destOrd="0" presId="urn:microsoft.com/office/officeart/2016/7/layout/BasicLinearProcessNumbered"/>
    <dgm:cxn modelId="{10DD2345-69CB-41DC-A7A3-491F8835847F}" type="presParOf" srcId="{67B7B0A2-2402-45A9-9C21-8A6C2A91DC4C}" destId="{0CAC7450-E3AC-4125-ADB5-D7F37C4FDE36}" srcOrd="1" destOrd="0" presId="urn:microsoft.com/office/officeart/2016/7/layout/BasicLinearProcessNumbered"/>
    <dgm:cxn modelId="{CF8926D2-33EF-451B-82CF-A83254D46B39}" type="presParOf" srcId="{67B7B0A2-2402-45A9-9C21-8A6C2A91DC4C}" destId="{93928B08-F98E-4DAD-8E29-BBC68DF30B27}" srcOrd="2" destOrd="0" presId="urn:microsoft.com/office/officeart/2016/7/layout/BasicLinearProcessNumbered"/>
    <dgm:cxn modelId="{38BC3C9B-6F49-4C05-9DB2-1E5D0AFE3250}" type="presParOf" srcId="{67B7B0A2-2402-45A9-9C21-8A6C2A91DC4C}" destId="{B0988C0A-9ECD-4174-A50C-D1C8FED6471C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258FC-C208-49A0-8460-EFB504C72F8F}">
      <dsp:nvSpPr>
        <dsp:cNvPr id="0" name=""/>
        <dsp:cNvSpPr/>
      </dsp:nvSpPr>
      <dsp:spPr>
        <a:xfrm>
          <a:off x="1273" y="1071402"/>
          <a:ext cx="1605035" cy="224704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135" tIns="330200" rIns="125135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/>
            <a:t>Listen to the teacher's modelling and explanation. Then talk in groups of 4 abouty what you know.</a:t>
          </a:r>
          <a:endParaRPr lang="en-US" sz="1100" kern="1200"/>
        </a:p>
      </dsp:txBody>
      <dsp:txXfrm>
        <a:off x="1273" y="1925281"/>
        <a:ext cx="1605035" cy="1348229"/>
      </dsp:txXfrm>
    </dsp:sp>
    <dsp:sp modelId="{DF6CE9D6-C9F8-47C1-8197-2283D80CF549}">
      <dsp:nvSpPr>
        <dsp:cNvPr id="0" name=""/>
        <dsp:cNvSpPr/>
      </dsp:nvSpPr>
      <dsp:spPr>
        <a:xfrm>
          <a:off x="466734" y="1296107"/>
          <a:ext cx="674114" cy="674114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557" tIns="12700" rIns="52557" bIns="1270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1</a:t>
          </a:r>
        </a:p>
      </dsp:txBody>
      <dsp:txXfrm>
        <a:off x="565456" y="1394829"/>
        <a:ext cx="476670" cy="476670"/>
      </dsp:txXfrm>
    </dsp:sp>
    <dsp:sp modelId="{E7F4E934-8C34-48EC-B6AB-BE8ECC516072}">
      <dsp:nvSpPr>
        <dsp:cNvPr id="0" name=""/>
        <dsp:cNvSpPr/>
      </dsp:nvSpPr>
      <dsp:spPr>
        <a:xfrm>
          <a:off x="1273" y="3318379"/>
          <a:ext cx="1605035" cy="72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AA137F-1E89-470F-9C5F-BF80A87B954C}">
      <dsp:nvSpPr>
        <dsp:cNvPr id="0" name=""/>
        <dsp:cNvSpPr/>
      </dsp:nvSpPr>
      <dsp:spPr>
        <a:xfrm>
          <a:off x="1766812" y="1071402"/>
          <a:ext cx="1605035" cy="224704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135" tIns="330200" rIns="125135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/>
            <a:t>Watch the powerpoint presentation and check your previous knowledge on the topic.</a:t>
          </a:r>
          <a:endParaRPr lang="en-US" sz="1100" kern="1200"/>
        </a:p>
      </dsp:txBody>
      <dsp:txXfrm>
        <a:off x="1766812" y="1925281"/>
        <a:ext cx="1605035" cy="1348229"/>
      </dsp:txXfrm>
    </dsp:sp>
    <dsp:sp modelId="{FB0481B5-05BF-4ACC-A472-CA3BA26C6174}">
      <dsp:nvSpPr>
        <dsp:cNvPr id="0" name=""/>
        <dsp:cNvSpPr/>
      </dsp:nvSpPr>
      <dsp:spPr>
        <a:xfrm>
          <a:off x="2232272" y="1296107"/>
          <a:ext cx="674114" cy="674114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557" tIns="12700" rIns="52557" bIns="1270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2</a:t>
          </a:r>
        </a:p>
      </dsp:txBody>
      <dsp:txXfrm>
        <a:off x="2330994" y="1394829"/>
        <a:ext cx="476670" cy="476670"/>
      </dsp:txXfrm>
    </dsp:sp>
    <dsp:sp modelId="{E60481E8-648B-48C5-9C67-02614815DF05}">
      <dsp:nvSpPr>
        <dsp:cNvPr id="0" name=""/>
        <dsp:cNvSpPr/>
      </dsp:nvSpPr>
      <dsp:spPr>
        <a:xfrm>
          <a:off x="1766812" y="3318379"/>
          <a:ext cx="1605035" cy="72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4450F2-B876-4CB9-923B-64FAE0458B40}">
      <dsp:nvSpPr>
        <dsp:cNvPr id="0" name=""/>
        <dsp:cNvSpPr/>
      </dsp:nvSpPr>
      <dsp:spPr>
        <a:xfrm>
          <a:off x="3532351" y="1071402"/>
          <a:ext cx="1605035" cy="224704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135" tIns="330200" rIns="125135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/>
            <a:t>Use your wh-words to ask and answer questions with your partner.</a:t>
          </a:r>
          <a:endParaRPr lang="en-US" sz="1100" kern="1200"/>
        </a:p>
      </dsp:txBody>
      <dsp:txXfrm>
        <a:off x="3532351" y="1925281"/>
        <a:ext cx="1605035" cy="1348229"/>
      </dsp:txXfrm>
    </dsp:sp>
    <dsp:sp modelId="{8BAFED55-B4CF-4CF7-99D8-D58C79EE97E6}">
      <dsp:nvSpPr>
        <dsp:cNvPr id="0" name=""/>
        <dsp:cNvSpPr/>
      </dsp:nvSpPr>
      <dsp:spPr>
        <a:xfrm>
          <a:off x="3997811" y="1296107"/>
          <a:ext cx="674114" cy="674114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557" tIns="12700" rIns="52557" bIns="1270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3</a:t>
          </a:r>
        </a:p>
      </dsp:txBody>
      <dsp:txXfrm>
        <a:off x="4096533" y="1394829"/>
        <a:ext cx="476670" cy="476670"/>
      </dsp:txXfrm>
    </dsp:sp>
    <dsp:sp modelId="{FBD738B8-9388-4397-A9FB-2F84000A58F0}">
      <dsp:nvSpPr>
        <dsp:cNvPr id="0" name=""/>
        <dsp:cNvSpPr/>
      </dsp:nvSpPr>
      <dsp:spPr>
        <a:xfrm>
          <a:off x="3532351" y="3318379"/>
          <a:ext cx="1605035" cy="72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83E334-C4CD-487A-AB78-1A7A27153248}">
      <dsp:nvSpPr>
        <dsp:cNvPr id="0" name=""/>
        <dsp:cNvSpPr/>
      </dsp:nvSpPr>
      <dsp:spPr>
        <a:xfrm>
          <a:off x="5297890" y="1071402"/>
          <a:ext cx="1605035" cy="224704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135" tIns="330200" rIns="125135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/>
            <a:t>Listen to the story and fill in the blank spaces on your sheet.</a:t>
          </a:r>
          <a:endParaRPr lang="en-US" sz="1100" kern="1200"/>
        </a:p>
      </dsp:txBody>
      <dsp:txXfrm>
        <a:off x="5297890" y="1925281"/>
        <a:ext cx="1605035" cy="1348229"/>
      </dsp:txXfrm>
    </dsp:sp>
    <dsp:sp modelId="{C3EAC399-816A-4335-A18A-1CF5EB56F492}">
      <dsp:nvSpPr>
        <dsp:cNvPr id="0" name=""/>
        <dsp:cNvSpPr/>
      </dsp:nvSpPr>
      <dsp:spPr>
        <a:xfrm>
          <a:off x="5763350" y="1296107"/>
          <a:ext cx="674114" cy="674114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557" tIns="12700" rIns="52557" bIns="1270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4</a:t>
          </a:r>
        </a:p>
      </dsp:txBody>
      <dsp:txXfrm>
        <a:off x="5862072" y="1394829"/>
        <a:ext cx="476670" cy="476670"/>
      </dsp:txXfrm>
    </dsp:sp>
    <dsp:sp modelId="{0B057F46-1E0D-463E-9B69-8F69DF2F5052}">
      <dsp:nvSpPr>
        <dsp:cNvPr id="0" name=""/>
        <dsp:cNvSpPr/>
      </dsp:nvSpPr>
      <dsp:spPr>
        <a:xfrm>
          <a:off x="5297890" y="3318379"/>
          <a:ext cx="1605035" cy="72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8965C4-8E34-4517-8E90-467008AD011A}">
      <dsp:nvSpPr>
        <dsp:cNvPr id="0" name=""/>
        <dsp:cNvSpPr/>
      </dsp:nvSpPr>
      <dsp:spPr>
        <a:xfrm>
          <a:off x="7063429" y="1071402"/>
          <a:ext cx="1605035" cy="2247049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135" tIns="330200" rIns="125135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/>
            <a:t>Use the answers to make a self presentation  and hand over the exit ticket to the teacher</a:t>
          </a:r>
          <a:endParaRPr lang="en-US" sz="1100" kern="1200"/>
        </a:p>
      </dsp:txBody>
      <dsp:txXfrm>
        <a:off x="7063429" y="1925281"/>
        <a:ext cx="1605035" cy="1348229"/>
      </dsp:txXfrm>
    </dsp:sp>
    <dsp:sp modelId="{D73A7557-AE50-4526-8EF4-4108EF25B7C7}">
      <dsp:nvSpPr>
        <dsp:cNvPr id="0" name=""/>
        <dsp:cNvSpPr/>
      </dsp:nvSpPr>
      <dsp:spPr>
        <a:xfrm>
          <a:off x="7528889" y="1296107"/>
          <a:ext cx="674114" cy="674114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557" tIns="12700" rIns="52557" bIns="1270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5</a:t>
          </a:r>
        </a:p>
      </dsp:txBody>
      <dsp:txXfrm>
        <a:off x="7627611" y="1394829"/>
        <a:ext cx="476670" cy="476670"/>
      </dsp:txXfrm>
    </dsp:sp>
    <dsp:sp modelId="{E210DD8A-BBEF-4D6C-9511-B748306F7D6C}">
      <dsp:nvSpPr>
        <dsp:cNvPr id="0" name=""/>
        <dsp:cNvSpPr/>
      </dsp:nvSpPr>
      <dsp:spPr>
        <a:xfrm>
          <a:off x="7063429" y="3318379"/>
          <a:ext cx="1605035" cy="72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EB8292-9F73-4B0E-9C39-DF22DEB2048E}">
      <dsp:nvSpPr>
        <dsp:cNvPr id="0" name=""/>
        <dsp:cNvSpPr/>
      </dsp:nvSpPr>
      <dsp:spPr>
        <a:xfrm>
          <a:off x="8828967" y="1071402"/>
          <a:ext cx="1605035" cy="224704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135" tIns="330200" rIns="125135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/>
            <a:t>Do yor best as your classmates will evaluate you too.</a:t>
          </a:r>
          <a:endParaRPr lang="en-US" sz="1100" kern="1200"/>
        </a:p>
      </dsp:txBody>
      <dsp:txXfrm>
        <a:off x="8828967" y="1925281"/>
        <a:ext cx="1605035" cy="1348229"/>
      </dsp:txXfrm>
    </dsp:sp>
    <dsp:sp modelId="{0CAC7450-E3AC-4125-ADB5-D7F37C4FDE36}">
      <dsp:nvSpPr>
        <dsp:cNvPr id="0" name=""/>
        <dsp:cNvSpPr/>
      </dsp:nvSpPr>
      <dsp:spPr>
        <a:xfrm>
          <a:off x="9294428" y="1296107"/>
          <a:ext cx="674114" cy="674114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557" tIns="12700" rIns="52557" bIns="1270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6</a:t>
          </a:r>
        </a:p>
      </dsp:txBody>
      <dsp:txXfrm>
        <a:off x="9393150" y="1394829"/>
        <a:ext cx="476670" cy="476670"/>
      </dsp:txXfrm>
    </dsp:sp>
    <dsp:sp modelId="{93928B08-F98E-4DAD-8E29-BBC68DF30B27}">
      <dsp:nvSpPr>
        <dsp:cNvPr id="0" name=""/>
        <dsp:cNvSpPr/>
      </dsp:nvSpPr>
      <dsp:spPr>
        <a:xfrm>
          <a:off x="8828967" y="3318379"/>
          <a:ext cx="1605035" cy="72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1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48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374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359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379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107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890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585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44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5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51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56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617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506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98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466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440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58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jpe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94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9" name="Rectangle 96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20" name="Straight Connector 100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Rectangle 102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 descr="Una bombilla multicolor con iconos de empresa">
            <a:extLst>
              <a:ext uri="{FF2B5EF4-FFF2-40B4-BE49-F238E27FC236}">
                <a16:creationId xmlns:a16="http://schemas.microsoft.com/office/drawing/2014/main" id="{84AECFFA-4773-371D-63EA-364FB132C2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t="9607" b="100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36047B6-FB54-D4AF-79DD-8E64CAA00FD2}"/>
              </a:ext>
            </a:extLst>
          </p:cNvPr>
          <p:cNvSpPr txBox="1"/>
          <p:nvPr/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4100" b="1" dirty="0">
                <a:ln w="3175" cmpd="sng">
                  <a:noFill/>
                </a:ln>
                <a:solidFill>
                  <a:srgbClr val="0070C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Instructions for </a:t>
            </a:r>
            <a:r>
              <a:rPr lang="en-US" sz="4100" b="1" err="1">
                <a:ln w="3175" cmpd="sng">
                  <a:noFill/>
                </a:ln>
                <a:solidFill>
                  <a:srgbClr val="0070C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Wh</a:t>
            </a:r>
            <a:r>
              <a:rPr lang="en-US" sz="4100" b="1" dirty="0">
                <a:ln w="3175" cmpd="sng">
                  <a:noFill/>
                </a:ln>
                <a:solidFill>
                  <a:srgbClr val="0070C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- questions' activities</a:t>
            </a:r>
            <a:endParaRPr lang="en-US" sz="4100" dirty="0">
              <a:ln w="3175" cmpd="sng">
                <a:noFill/>
              </a:ln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2" name="Straight Connector 104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CuadroTexto 1">
            <a:extLst>
              <a:ext uri="{FF2B5EF4-FFF2-40B4-BE49-F238E27FC236}">
                <a16:creationId xmlns:a16="http://schemas.microsoft.com/office/drawing/2014/main" id="{28CA9DCC-C62C-DDC8-FBB2-1D6916BED9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7625622"/>
              </p:ext>
            </p:extLst>
          </p:nvPr>
        </p:nvGraphicFramePr>
        <p:xfrm>
          <a:off x="461320" y="2556932"/>
          <a:ext cx="10435277" cy="4389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33" name="CuadroTexto 232">
            <a:extLst>
              <a:ext uri="{FF2B5EF4-FFF2-40B4-BE49-F238E27FC236}">
                <a16:creationId xmlns:a16="http://schemas.microsoft.com/office/drawing/2014/main" id="{AE509537-53CF-942D-18B0-BB65668EF7F5}"/>
              </a:ext>
            </a:extLst>
          </p:cNvPr>
          <p:cNvSpPr txBox="1"/>
          <p:nvPr/>
        </p:nvSpPr>
        <p:spPr>
          <a:xfrm>
            <a:off x="8989539" y="226541"/>
            <a:ext cx="20594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solidFill>
                  <a:srgbClr val="7030A0"/>
                </a:solidFill>
                <a:highlight>
                  <a:srgbClr val="00FFFF"/>
                </a:highlight>
              </a:rPr>
              <a:t>Ms Martha 4th grade</a:t>
            </a: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Organic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139</cp:revision>
  <dcterms:created xsi:type="dcterms:W3CDTF">2024-02-17T15:59:20Z</dcterms:created>
  <dcterms:modified xsi:type="dcterms:W3CDTF">2024-02-17T20:18:06Z</dcterms:modified>
</cp:coreProperties>
</file>