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654C40-5236-F86A-9618-BA5B00C905EB}" v="327" dt="2023-06-16T07:40:17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76A4C-4922-49EB-A8D1-5281883A363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1AAF31D-E37B-4DBC-BF35-1590C8F374FC}">
      <dgm:prSet/>
      <dgm:spPr/>
      <dgm:t>
        <a:bodyPr/>
        <a:lstStyle/>
        <a:p>
          <a:r>
            <a:rPr lang="es-ES"/>
            <a:t>Lee antentamente lo que debes hacer en cada actividad. </a:t>
          </a:r>
          <a:endParaRPr lang="en-US"/>
        </a:p>
      </dgm:t>
    </dgm:pt>
    <dgm:pt modelId="{178DB1DF-7FB2-43DD-AADF-2989BD62B110}" type="parTrans" cxnId="{86A7966B-53EF-45EA-BD05-BAD39F97D62A}">
      <dgm:prSet/>
      <dgm:spPr/>
      <dgm:t>
        <a:bodyPr/>
        <a:lstStyle/>
        <a:p>
          <a:endParaRPr lang="en-US"/>
        </a:p>
      </dgm:t>
    </dgm:pt>
    <dgm:pt modelId="{0C8E12AB-06FB-42D3-A2B8-3BFA0DED7097}" type="sibTrans" cxnId="{86A7966B-53EF-45EA-BD05-BAD39F97D62A}">
      <dgm:prSet/>
      <dgm:spPr/>
      <dgm:t>
        <a:bodyPr/>
        <a:lstStyle/>
        <a:p>
          <a:endParaRPr lang="en-US"/>
        </a:p>
      </dgm:t>
    </dgm:pt>
    <dgm:pt modelId="{5FCC99B4-D1F4-41FA-B91E-3E2633138013}">
      <dgm:prSet/>
      <dgm:spPr/>
      <dgm:t>
        <a:bodyPr/>
        <a:lstStyle/>
        <a:p>
          <a:r>
            <a:rPr lang="es-ES"/>
            <a:t>Recuerda que  hasta que no hayas terminado una actividad no puedes pasar a la siguiente.</a:t>
          </a:r>
          <a:endParaRPr lang="en-US"/>
        </a:p>
      </dgm:t>
    </dgm:pt>
    <dgm:pt modelId="{59DCE4D0-DF99-4FCB-BA92-2A56EFFC1D0B}" type="parTrans" cxnId="{55054563-C277-4541-B960-C4110060981D}">
      <dgm:prSet/>
      <dgm:spPr/>
      <dgm:t>
        <a:bodyPr/>
        <a:lstStyle/>
        <a:p>
          <a:endParaRPr lang="en-US"/>
        </a:p>
      </dgm:t>
    </dgm:pt>
    <dgm:pt modelId="{5BB61E76-D14F-4A32-8F2C-AD9A4B0713AA}" type="sibTrans" cxnId="{55054563-C277-4541-B960-C4110060981D}">
      <dgm:prSet/>
      <dgm:spPr/>
      <dgm:t>
        <a:bodyPr/>
        <a:lstStyle/>
        <a:p>
          <a:endParaRPr lang="en-US"/>
        </a:p>
      </dgm:t>
    </dgm:pt>
    <dgm:pt modelId="{843FBC96-A894-4C73-89BC-7020EFFA5160}">
      <dgm:prSet/>
      <dgm:spPr/>
      <dgm:t>
        <a:bodyPr/>
        <a:lstStyle/>
        <a:p>
          <a:r>
            <a:rPr lang="es-ES"/>
            <a:t>Utiliza el botón de pausa cuando lo necesites, para pensar, buscar información...</a:t>
          </a:r>
          <a:endParaRPr lang="en-US"/>
        </a:p>
      </dgm:t>
    </dgm:pt>
    <dgm:pt modelId="{4DBE9969-3CBE-412F-84CD-DCFED217C459}" type="parTrans" cxnId="{08B6F78C-70FB-44EC-8ADB-6DD98127E428}">
      <dgm:prSet/>
      <dgm:spPr/>
      <dgm:t>
        <a:bodyPr/>
        <a:lstStyle/>
        <a:p>
          <a:endParaRPr lang="en-US"/>
        </a:p>
      </dgm:t>
    </dgm:pt>
    <dgm:pt modelId="{804145FA-5435-4053-8855-815FB512F9F9}" type="sibTrans" cxnId="{08B6F78C-70FB-44EC-8ADB-6DD98127E428}">
      <dgm:prSet/>
      <dgm:spPr/>
      <dgm:t>
        <a:bodyPr/>
        <a:lstStyle/>
        <a:p>
          <a:endParaRPr lang="en-US"/>
        </a:p>
      </dgm:t>
    </dgm:pt>
    <dgm:pt modelId="{0B767B79-A285-4985-A436-EB1A7448C0D4}">
      <dgm:prSet/>
      <dgm:spPr/>
      <dgm:t>
        <a:bodyPr/>
        <a:lstStyle/>
        <a:p>
          <a:r>
            <a:rPr lang="es-ES"/>
            <a:t>Lo importante es llegar al final.</a:t>
          </a:r>
          <a:endParaRPr lang="en-US"/>
        </a:p>
      </dgm:t>
    </dgm:pt>
    <dgm:pt modelId="{EE74C979-7580-4995-B134-AEBEB9356FF8}" type="parTrans" cxnId="{4BBF38D3-7B1C-429C-A12C-A1A71D26398E}">
      <dgm:prSet/>
      <dgm:spPr/>
      <dgm:t>
        <a:bodyPr/>
        <a:lstStyle/>
        <a:p>
          <a:endParaRPr lang="en-US"/>
        </a:p>
      </dgm:t>
    </dgm:pt>
    <dgm:pt modelId="{75425613-4920-43EC-B35B-866363C34F01}" type="sibTrans" cxnId="{4BBF38D3-7B1C-429C-A12C-A1A71D26398E}">
      <dgm:prSet/>
      <dgm:spPr/>
      <dgm:t>
        <a:bodyPr/>
        <a:lstStyle/>
        <a:p>
          <a:endParaRPr lang="en-US"/>
        </a:p>
      </dgm:t>
    </dgm:pt>
    <dgm:pt modelId="{1702D411-5966-41BB-8F02-D59EACC7F704}" type="pres">
      <dgm:prSet presAssocID="{71276A4C-4922-49EB-A8D1-5281883A36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F31FF85-2C1C-46E4-AD01-6FB0E42559AD}" type="pres">
      <dgm:prSet presAssocID="{31AAF31D-E37B-4DBC-BF35-1590C8F374FC}" presName="hierRoot1" presStyleCnt="0"/>
      <dgm:spPr/>
    </dgm:pt>
    <dgm:pt modelId="{55946A09-00A7-4D69-AE39-ADFFF07AD1F0}" type="pres">
      <dgm:prSet presAssocID="{31AAF31D-E37B-4DBC-BF35-1590C8F374FC}" presName="composite" presStyleCnt="0"/>
      <dgm:spPr/>
    </dgm:pt>
    <dgm:pt modelId="{AE326764-A960-45DF-A20D-385BBCB86823}" type="pres">
      <dgm:prSet presAssocID="{31AAF31D-E37B-4DBC-BF35-1590C8F374FC}" presName="background" presStyleLbl="node0" presStyleIdx="0" presStyleCnt="4"/>
      <dgm:spPr/>
    </dgm:pt>
    <dgm:pt modelId="{F36466EC-16DC-4795-B0D0-C45AD3C8A692}" type="pres">
      <dgm:prSet presAssocID="{31AAF31D-E37B-4DBC-BF35-1590C8F374FC}" presName="text" presStyleLbl="fgAcc0" presStyleIdx="0" presStyleCnt="4">
        <dgm:presLayoutVars>
          <dgm:chPref val="3"/>
        </dgm:presLayoutVars>
      </dgm:prSet>
      <dgm:spPr/>
    </dgm:pt>
    <dgm:pt modelId="{A18D00F6-F021-41B7-9DB8-429DAB6CE11F}" type="pres">
      <dgm:prSet presAssocID="{31AAF31D-E37B-4DBC-BF35-1590C8F374FC}" presName="hierChild2" presStyleCnt="0"/>
      <dgm:spPr/>
    </dgm:pt>
    <dgm:pt modelId="{6AF3D71B-86FB-4BBD-AD45-6F7AF6B6C974}" type="pres">
      <dgm:prSet presAssocID="{5FCC99B4-D1F4-41FA-B91E-3E2633138013}" presName="hierRoot1" presStyleCnt="0"/>
      <dgm:spPr/>
    </dgm:pt>
    <dgm:pt modelId="{6F0DEFB3-0CAE-442C-B537-589968859E68}" type="pres">
      <dgm:prSet presAssocID="{5FCC99B4-D1F4-41FA-B91E-3E2633138013}" presName="composite" presStyleCnt="0"/>
      <dgm:spPr/>
    </dgm:pt>
    <dgm:pt modelId="{6D1F18F3-7D24-4324-AA23-9AE867B9BE2C}" type="pres">
      <dgm:prSet presAssocID="{5FCC99B4-D1F4-41FA-B91E-3E2633138013}" presName="background" presStyleLbl="node0" presStyleIdx="1" presStyleCnt="4"/>
      <dgm:spPr/>
    </dgm:pt>
    <dgm:pt modelId="{D9FD907D-2C29-43B6-A095-B510F9C633EE}" type="pres">
      <dgm:prSet presAssocID="{5FCC99B4-D1F4-41FA-B91E-3E2633138013}" presName="text" presStyleLbl="fgAcc0" presStyleIdx="1" presStyleCnt="4">
        <dgm:presLayoutVars>
          <dgm:chPref val="3"/>
        </dgm:presLayoutVars>
      </dgm:prSet>
      <dgm:spPr/>
    </dgm:pt>
    <dgm:pt modelId="{46F0E98B-0CAD-4374-BAD1-B3023F0BFB94}" type="pres">
      <dgm:prSet presAssocID="{5FCC99B4-D1F4-41FA-B91E-3E2633138013}" presName="hierChild2" presStyleCnt="0"/>
      <dgm:spPr/>
    </dgm:pt>
    <dgm:pt modelId="{2CF8018E-D26D-44AE-8C8B-00D6E720625A}" type="pres">
      <dgm:prSet presAssocID="{843FBC96-A894-4C73-89BC-7020EFFA5160}" presName="hierRoot1" presStyleCnt="0"/>
      <dgm:spPr/>
    </dgm:pt>
    <dgm:pt modelId="{AD7E2901-489F-4D17-AE2F-0834731C7513}" type="pres">
      <dgm:prSet presAssocID="{843FBC96-A894-4C73-89BC-7020EFFA5160}" presName="composite" presStyleCnt="0"/>
      <dgm:spPr/>
    </dgm:pt>
    <dgm:pt modelId="{EA74835A-59A2-46DB-A3E3-0AFB343DFB1D}" type="pres">
      <dgm:prSet presAssocID="{843FBC96-A894-4C73-89BC-7020EFFA5160}" presName="background" presStyleLbl="node0" presStyleIdx="2" presStyleCnt="4"/>
      <dgm:spPr/>
    </dgm:pt>
    <dgm:pt modelId="{17FB075A-168C-4DD5-AC64-5B99FEDBBE9C}" type="pres">
      <dgm:prSet presAssocID="{843FBC96-A894-4C73-89BC-7020EFFA5160}" presName="text" presStyleLbl="fgAcc0" presStyleIdx="2" presStyleCnt="4">
        <dgm:presLayoutVars>
          <dgm:chPref val="3"/>
        </dgm:presLayoutVars>
      </dgm:prSet>
      <dgm:spPr/>
    </dgm:pt>
    <dgm:pt modelId="{46460ED9-619A-4DEA-91EE-7C6241C04604}" type="pres">
      <dgm:prSet presAssocID="{843FBC96-A894-4C73-89BC-7020EFFA5160}" presName="hierChild2" presStyleCnt="0"/>
      <dgm:spPr/>
    </dgm:pt>
    <dgm:pt modelId="{E79BE39F-EB60-4223-A375-B3CF96BFD83D}" type="pres">
      <dgm:prSet presAssocID="{0B767B79-A285-4985-A436-EB1A7448C0D4}" presName="hierRoot1" presStyleCnt="0"/>
      <dgm:spPr/>
    </dgm:pt>
    <dgm:pt modelId="{945E32EF-65C6-441B-864F-EB83591919F7}" type="pres">
      <dgm:prSet presAssocID="{0B767B79-A285-4985-A436-EB1A7448C0D4}" presName="composite" presStyleCnt="0"/>
      <dgm:spPr/>
    </dgm:pt>
    <dgm:pt modelId="{54D3BBA3-9F64-4E1E-9286-A4ECD7A8FDF8}" type="pres">
      <dgm:prSet presAssocID="{0B767B79-A285-4985-A436-EB1A7448C0D4}" presName="background" presStyleLbl="node0" presStyleIdx="3" presStyleCnt="4"/>
      <dgm:spPr/>
    </dgm:pt>
    <dgm:pt modelId="{D33909AA-8789-4A91-A5E9-62C938E44A10}" type="pres">
      <dgm:prSet presAssocID="{0B767B79-A285-4985-A436-EB1A7448C0D4}" presName="text" presStyleLbl="fgAcc0" presStyleIdx="3" presStyleCnt="4">
        <dgm:presLayoutVars>
          <dgm:chPref val="3"/>
        </dgm:presLayoutVars>
      </dgm:prSet>
      <dgm:spPr/>
    </dgm:pt>
    <dgm:pt modelId="{C87DBCE5-DC26-43AF-A0A4-B857E68774A1}" type="pres">
      <dgm:prSet presAssocID="{0B767B79-A285-4985-A436-EB1A7448C0D4}" presName="hierChild2" presStyleCnt="0"/>
      <dgm:spPr/>
    </dgm:pt>
  </dgm:ptLst>
  <dgm:cxnLst>
    <dgm:cxn modelId="{55054563-C277-4541-B960-C4110060981D}" srcId="{71276A4C-4922-49EB-A8D1-5281883A363E}" destId="{5FCC99B4-D1F4-41FA-B91E-3E2633138013}" srcOrd="1" destOrd="0" parTransId="{59DCE4D0-DF99-4FCB-BA92-2A56EFFC1D0B}" sibTransId="{5BB61E76-D14F-4A32-8F2C-AD9A4B0713AA}"/>
    <dgm:cxn modelId="{86A7966B-53EF-45EA-BD05-BAD39F97D62A}" srcId="{71276A4C-4922-49EB-A8D1-5281883A363E}" destId="{31AAF31D-E37B-4DBC-BF35-1590C8F374FC}" srcOrd="0" destOrd="0" parTransId="{178DB1DF-7FB2-43DD-AADF-2989BD62B110}" sibTransId="{0C8E12AB-06FB-42D3-A2B8-3BFA0DED7097}"/>
    <dgm:cxn modelId="{59D63074-970B-4FA4-AE25-D9B40565E8C8}" type="presOf" srcId="{843FBC96-A894-4C73-89BC-7020EFFA5160}" destId="{17FB075A-168C-4DD5-AC64-5B99FEDBBE9C}" srcOrd="0" destOrd="0" presId="urn:microsoft.com/office/officeart/2005/8/layout/hierarchy1"/>
    <dgm:cxn modelId="{6EDDB674-7687-4925-93AF-BA07A5F07083}" type="presOf" srcId="{71276A4C-4922-49EB-A8D1-5281883A363E}" destId="{1702D411-5966-41BB-8F02-D59EACC7F704}" srcOrd="0" destOrd="0" presId="urn:microsoft.com/office/officeart/2005/8/layout/hierarchy1"/>
    <dgm:cxn modelId="{08B6F78C-70FB-44EC-8ADB-6DD98127E428}" srcId="{71276A4C-4922-49EB-A8D1-5281883A363E}" destId="{843FBC96-A894-4C73-89BC-7020EFFA5160}" srcOrd="2" destOrd="0" parTransId="{4DBE9969-3CBE-412F-84CD-DCFED217C459}" sibTransId="{804145FA-5435-4053-8855-815FB512F9F9}"/>
    <dgm:cxn modelId="{6D609C92-F2B3-4939-8D12-78B54F8228CC}" type="presOf" srcId="{31AAF31D-E37B-4DBC-BF35-1590C8F374FC}" destId="{F36466EC-16DC-4795-B0D0-C45AD3C8A692}" srcOrd="0" destOrd="0" presId="urn:microsoft.com/office/officeart/2005/8/layout/hierarchy1"/>
    <dgm:cxn modelId="{556E47D0-3343-4ACF-A204-84CDF3FEE756}" type="presOf" srcId="{0B767B79-A285-4985-A436-EB1A7448C0D4}" destId="{D33909AA-8789-4A91-A5E9-62C938E44A10}" srcOrd="0" destOrd="0" presId="urn:microsoft.com/office/officeart/2005/8/layout/hierarchy1"/>
    <dgm:cxn modelId="{AB8EDCD1-C054-4BBB-A4FB-E456C29456A0}" type="presOf" srcId="{5FCC99B4-D1F4-41FA-B91E-3E2633138013}" destId="{D9FD907D-2C29-43B6-A095-B510F9C633EE}" srcOrd="0" destOrd="0" presId="urn:microsoft.com/office/officeart/2005/8/layout/hierarchy1"/>
    <dgm:cxn modelId="{4BBF38D3-7B1C-429C-A12C-A1A71D26398E}" srcId="{71276A4C-4922-49EB-A8D1-5281883A363E}" destId="{0B767B79-A285-4985-A436-EB1A7448C0D4}" srcOrd="3" destOrd="0" parTransId="{EE74C979-7580-4995-B134-AEBEB9356FF8}" sibTransId="{75425613-4920-43EC-B35B-866363C34F01}"/>
    <dgm:cxn modelId="{3D9B4966-0D59-433A-8539-229D04460298}" type="presParOf" srcId="{1702D411-5966-41BB-8F02-D59EACC7F704}" destId="{2F31FF85-2C1C-46E4-AD01-6FB0E42559AD}" srcOrd="0" destOrd="0" presId="urn:microsoft.com/office/officeart/2005/8/layout/hierarchy1"/>
    <dgm:cxn modelId="{43416A40-E97B-4F2D-8147-2D9AD478580C}" type="presParOf" srcId="{2F31FF85-2C1C-46E4-AD01-6FB0E42559AD}" destId="{55946A09-00A7-4D69-AE39-ADFFF07AD1F0}" srcOrd="0" destOrd="0" presId="urn:microsoft.com/office/officeart/2005/8/layout/hierarchy1"/>
    <dgm:cxn modelId="{8DD21C4A-4A03-4FD1-90FF-915FAB5579D8}" type="presParOf" srcId="{55946A09-00A7-4D69-AE39-ADFFF07AD1F0}" destId="{AE326764-A960-45DF-A20D-385BBCB86823}" srcOrd="0" destOrd="0" presId="urn:microsoft.com/office/officeart/2005/8/layout/hierarchy1"/>
    <dgm:cxn modelId="{05ADB796-C4FD-49EA-9583-EBF9D9E846F6}" type="presParOf" srcId="{55946A09-00A7-4D69-AE39-ADFFF07AD1F0}" destId="{F36466EC-16DC-4795-B0D0-C45AD3C8A692}" srcOrd="1" destOrd="0" presId="urn:microsoft.com/office/officeart/2005/8/layout/hierarchy1"/>
    <dgm:cxn modelId="{7F53C2E2-1F16-4B8B-B106-EA36A2F1FB43}" type="presParOf" srcId="{2F31FF85-2C1C-46E4-AD01-6FB0E42559AD}" destId="{A18D00F6-F021-41B7-9DB8-429DAB6CE11F}" srcOrd="1" destOrd="0" presId="urn:microsoft.com/office/officeart/2005/8/layout/hierarchy1"/>
    <dgm:cxn modelId="{357B1272-731D-4A4C-8AD4-1CC64624F075}" type="presParOf" srcId="{1702D411-5966-41BB-8F02-D59EACC7F704}" destId="{6AF3D71B-86FB-4BBD-AD45-6F7AF6B6C974}" srcOrd="1" destOrd="0" presId="urn:microsoft.com/office/officeart/2005/8/layout/hierarchy1"/>
    <dgm:cxn modelId="{4CC27203-4343-4CF3-9BAD-A4A0AC7A59CA}" type="presParOf" srcId="{6AF3D71B-86FB-4BBD-AD45-6F7AF6B6C974}" destId="{6F0DEFB3-0CAE-442C-B537-589968859E68}" srcOrd="0" destOrd="0" presId="urn:microsoft.com/office/officeart/2005/8/layout/hierarchy1"/>
    <dgm:cxn modelId="{D4323A63-D597-470E-9134-7757F91839B6}" type="presParOf" srcId="{6F0DEFB3-0CAE-442C-B537-589968859E68}" destId="{6D1F18F3-7D24-4324-AA23-9AE867B9BE2C}" srcOrd="0" destOrd="0" presId="urn:microsoft.com/office/officeart/2005/8/layout/hierarchy1"/>
    <dgm:cxn modelId="{291D03C8-D34A-44AB-9AC0-6593B2A7EA97}" type="presParOf" srcId="{6F0DEFB3-0CAE-442C-B537-589968859E68}" destId="{D9FD907D-2C29-43B6-A095-B510F9C633EE}" srcOrd="1" destOrd="0" presId="urn:microsoft.com/office/officeart/2005/8/layout/hierarchy1"/>
    <dgm:cxn modelId="{80D428E2-CC33-4EA6-B714-031153D4EBF8}" type="presParOf" srcId="{6AF3D71B-86FB-4BBD-AD45-6F7AF6B6C974}" destId="{46F0E98B-0CAD-4374-BAD1-B3023F0BFB94}" srcOrd="1" destOrd="0" presId="urn:microsoft.com/office/officeart/2005/8/layout/hierarchy1"/>
    <dgm:cxn modelId="{F2C07E70-3E49-475E-9388-5AE6F01DECEB}" type="presParOf" srcId="{1702D411-5966-41BB-8F02-D59EACC7F704}" destId="{2CF8018E-D26D-44AE-8C8B-00D6E720625A}" srcOrd="2" destOrd="0" presId="urn:microsoft.com/office/officeart/2005/8/layout/hierarchy1"/>
    <dgm:cxn modelId="{C9AF87E5-16FB-4487-9703-154B99161CBB}" type="presParOf" srcId="{2CF8018E-D26D-44AE-8C8B-00D6E720625A}" destId="{AD7E2901-489F-4D17-AE2F-0834731C7513}" srcOrd="0" destOrd="0" presId="urn:microsoft.com/office/officeart/2005/8/layout/hierarchy1"/>
    <dgm:cxn modelId="{1EDCE732-BDCE-411A-BDD5-90F19C1EC5F5}" type="presParOf" srcId="{AD7E2901-489F-4D17-AE2F-0834731C7513}" destId="{EA74835A-59A2-46DB-A3E3-0AFB343DFB1D}" srcOrd="0" destOrd="0" presId="urn:microsoft.com/office/officeart/2005/8/layout/hierarchy1"/>
    <dgm:cxn modelId="{C10FEF1B-8F74-4C02-8960-7D57D5DCDE61}" type="presParOf" srcId="{AD7E2901-489F-4D17-AE2F-0834731C7513}" destId="{17FB075A-168C-4DD5-AC64-5B99FEDBBE9C}" srcOrd="1" destOrd="0" presId="urn:microsoft.com/office/officeart/2005/8/layout/hierarchy1"/>
    <dgm:cxn modelId="{5D02BEF9-BFE5-4EF8-ACA8-63FAED14EE7F}" type="presParOf" srcId="{2CF8018E-D26D-44AE-8C8B-00D6E720625A}" destId="{46460ED9-619A-4DEA-91EE-7C6241C04604}" srcOrd="1" destOrd="0" presId="urn:microsoft.com/office/officeart/2005/8/layout/hierarchy1"/>
    <dgm:cxn modelId="{C172E36C-2668-4D85-AABE-8506006C5576}" type="presParOf" srcId="{1702D411-5966-41BB-8F02-D59EACC7F704}" destId="{E79BE39F-EB60-4223-A375-B3CF96BFD83D}" srcOrd="3" destOrd="0" presId="urn:microsoft.com/office/officeart/2005/8/layout/hierarchy1"/>
    <dgm:cxn modelId="{0754949C-31BE-4AD3-A9DA-7E19265DED1B}" type="presParOf" srcId="{E79BE39F-EB60-4223-A375-B3CF96BFD83D}" destId="{945E32EF-65C6-441B-864F-EB83591919F7}" srcOrd="0" destOrd="0" presId="urn:microsoft.com/office/officeart/2005/8/layout/hierarchy1"/>
    <dgm:cxn modelId="{1DAC53D5-9B19-4DB4-8510-A2E72F2DDC58}" type="presParOf" srcId="{945E32EF-65C6-441B-864F-EB83591919F7}" destId="{54D3BBA3-9F64-4E1E-9286-A4ECD7A8FDF8}" srcOrd="0" destOrd="0" presId="urn:microsoft.com/office/officeart/2005/8/layout/hierarchy1"/>
    <dgm:cxn modelId="{193DBAA0-97D4-4AB7-9E59-A07A4D5C861D}" type="presParOf" srcId="{945E32EF-65C6-441B-864F-EB83591919F7}" destId="{D33909AA-8789-4A91-A5E9-62C938E44A10}" srcOrd="1" destOrd="0" presId="urn:microsoft.com/office/officeart/2005/8/layout/hierarchy1"/>
    <dgm:cxn modelId="{2AD6D331-19AD-4326-8B0A-D6900A678EF4}" type="presParOf" srcId="{E79BE39F-EB60-4223-A375-B3CF96BFD83D}" destId="{C87DBCE5-DC26-43AF-A0A4-B857E68774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26764-A960-45DF-A20D-385BBCB86823}">
      <dsp:nvSpPr>
        <dsp:cNvPr id="0" name=""/>
        <dsp:cNvSpPr/>
      </dsp:nvSpPr>
      <dsp:spPr>
        <a:xfrm>
          <a:off x="2742" y="290633"/>
          <a:ext cx="1958069" cy="12433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466EC-16DC-4795-B0D0-C45AD3C8A692}">
      <dsp:nvSpPr>
        <dsp:cNvPr id="0" name=""/>
        <dsp:cNvSpPr/>
      </dsp:nvSpPr>
      <dsp:spPr>
        <a:xfrm>
          <a:off x="220305" y="497318"/>
          <a:ext cx="1958069" cy="12433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/>
            <a:t>Lee antentamente lo que debes hacer en cada actividad. </a:t>
          </a:r>
          <a:endParaRPr lang="en-US" sz="1500" kern="1200"/>
        </a:p>
      </dsp:txBody>
      <dsp:txXfrm>
        <a:off x="256722" y="533735"/>
        <a:ext cx="1885235" cy="1170539"/>
      </dsp:txXfrm>
    </dsp:sp>
    <dsp:sp modelId="{6D1F18F3-7D24-4324-AA23-9AE867B9BE2C}">
      <dsp:nvSpPr>
        <dsp:cNvPr id="0" name=""/>
        <dsp:cNvSpPr/>
      </dsp:nvSpPr>
      <dsp:spPr>
        <a:xfrm>
          <a:off x="2395938" y="290633"/>
          <a:ext cx="1958069" cy="12433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D907D-2C29-43B6-A095-B510F9C633EE}">
      <dsp:nvSpPr>
        <dsp:cNvPr id="0" name=""/>
        <dsp:cNvSpPr/>
      </dsp:nvSpPr>
      <dsp:spPr>
        <a:xfrm>
          <a:off x="2613501" y="497318"/>
          <a:ext cx="1958069" cy="12433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/>
            <a:t>Recuerda que  hasta que no hayas terminado una actividad no puedes pasar a la siguiente.</a:t>
          </a:r>
          <a:endParaRPr lang="en-US" sz="1500" kern="1200"/>
        </a:p>
      </dsp:txBody>
      <dsp:txXfrm>
        <a:off x="2649918" y="533735"/>
        <a:ext cx="1885235" cy="1170539"/>
      </dsp:txXfrm>
    </dsp:sp>
    <dsp:sp modelId="{EA74835A-59A2-46DB-A3E3-0AFB343DFB1D}">
      <dsp:nvSpPr>
        <dsp:cNvPr id="0" name=""/>
        <dsp:cNvSpPr/>
      </dsp:nvSpPr>
      <dsp:spPr>
        <a:xfrm>
          <a:off x="4789133" y="290633"/>
          <a:ext cx="1958069" cy="12433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B075A-168C-4DD5-AC64-5B99FEDBBE9C}">
      <dsp:nvSpPr>
        <dsp:cNvPr id="0" name=""/>
        <dsp:cNvSpPr/>
      </dsp:nvSpPr>
      <dsp:spPr>
        <a:xfrm>
          <a:off x="5006696" y="497318"/>
          <a:ext cx="1958069" cy="12433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/>
            <a:t>Utiliza el botón de pausa cuando lo necesites, para pensar, buscar información...</a:t>
          </a:r>
          <a:endParaRPr lang="en-US" sz="1500" kern="1200"/>
        </a:p>
      </dsp:txBody>
      <dsp:txXfrm>
        <a:off x="5043113" y="533735"/>
        <a:ext cx="1885235" cy="1170539"/>
      </dsp:txXfrm>
    </dsp:sp>
    <dsp:sp modelId="{54D3BBA3-9F64-4E1E-9286-A4ECD7A8FDF8}">
      <dsp:nvSpPr>
        <dsp:cNvPr id="0" name=""/>
        <dsp:cNvSpPr/>
      </dsp:nvSpPr>
      <dsp:spPr>
        <a:xfrm>
          <a:off x="7182329" y="290633"/>
          <a:ext cx="1958069" cy="12433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909AA-8789-4A91-A5E9-62C938E44A10}">
      <dsp:nvSpPr>
        <dsp:cNvPr id="0" name=""/>
        <dsp:cNvSpPr/>
      </dsp:nvSpPr>
      <dsp:spPr>
        <a:xfrm>
          <a:off x="7399892" y="497318"/>
          <a:ext cx="1958069" cy="12433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/>
            <a:t>Lo importante es llegar al final.</a:t>
          </a:r>
          <a:endParaRPr lang="en-US" sz="1500" kern="1200"/>
        </a:p>
      </dsp:txBody>
      <dsp:txXfrm>
        <a:off x="7436309" y="533735"/>
        <a:ext cx="1885235" cy="1170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4185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58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56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316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87271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01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40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4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40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679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3778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7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7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8D5FB92-A851-BAD6-530A-457021C4434C}"/>
              </a:ext>
            </a:extLst>
          </p:cNvPr>
          <p:cNvSpPr txBox="1"/>
          <p:nvPr/>
        </p:nvSpPr>
        <p:spPr>
          <a:xfrm>
            <a:off x="8362123" y="6308035"/>
            <a:ext cx="2536272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NOELIA GÓMEZ </a:t>
            </a:r>
            <a:r>
              <a:rPr lang="es-ES" dirty="0" err="1">
                <a:solidFill>
                  <a:schemeClr val="bg1"/>
                </a:solidFill>
              </a:rPr>
              <a:t>GÓMEZ</a:t>
            </a:r>
            <a:r>
              <a:rPr lang="es-ES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9" name="Imagen 9" descr="Imagen que contiene edificio, hotel, tabla, verde&#10;&#10;Descripción generada automáticamente">
            <a:extLst>
              <a:ext uri="{FF2B5EF4-FFF2-40B4-BE49-F238E27FC236}">
                <a16:creationId xmlns:a16="http://schemas.microsoft.com/office/drawing/2014/main" id="{98C47F86-5511-58B3-FC05-D4A67237E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230" y="3421784"/>
            <a:ext cx="4554747" cy="2731753"/>
          </a:xfrm>
          <a:prstGeom prst="rect">
            <a:avLst/>
          </a:prstGeom>
        </p:spPr>
      </p:pic>
      <p:graphicFrame>
        <p:nvGraphicFramePr>
          <p:cNvPr id="11" name="CuadroTexto 3">
            <a:extLst>
              <a:ext uri="{FF2B5EF4-FFF2-40B4-BE49-F238E27FC236}">
                <a16:creationId xmlns:a16="http://schemas.microsoft.com/office/drawing/2014/main" id="{9FC38A6F-96D2-A9D2-3886-749F4FAB3878}"/>
              </a:ext>
            </a:extLst>
          </p:cNvPr>
          <p:cNvGraphicFramePr/>
          <p:nvPr/>
        </p:nvGraphicFramePr>
        <p:xfrm>
          <a:off x="1391478" y="1381896"/>
          <a:ext cx="9360704" cy="203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8267580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</TotalTime>
  <Words>52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Franklin Gothic Book</vt:lpstr>
      <vt:lpstr>Recorte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Fuentesal Torres</dc:creator>
  <cp:lastModifiedBy>Noelia Gomez Gomez</cp:lastModifiedBy>
  <cp:revision>28</cp:revision>
  <dcterms:created xsi:type="dcterms:W3CDTF">2023-05-30T13:07:06Z</dcterms:created>
  <dcterms:modified xsi:type="dcterms:W3CDTF">2023-06-16T07:42:21Z</dcterms:modified>
</cp:coreProperties>
</file>