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4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44890-06FB-115E-3E8C-35EF941FDDCD}" v="2743" dt="2020-04-23T12:08:25.979"/>
    <p1510:client id="{3F4C50CE-E539-AFDA-8D7C-B0E735998120}" v="556" dt="2020-04-22T21:18:21.037"/>
    <p1510:client id="{E60DAD36-3312-DE82-058C-DD7EEEB5008B}" v="13" dt="2020-04-22T21:27:52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 María Moreno Llamazares" userId="S::isabelm.morenollamazares@educa.madrid.org::d2669235-1a54-402a-8fce-b84b769370a4" providerId="AD" clId="Web-{19744890-06FB-115E-3E8C-35EF941FDDCD}"/>
    <pc:docChg chg="addSld delSld modSld sldOrd">
      <pc:chgData name="Isabel María Moreno Llamazares" userId="S::isabelm.morenollamazares@educa.madrid.org::d2669235-1a54-402a-8fce-b84b769370a4" providerId="AD" clId="Web-{19744890-06FB-115E-3E8C-35EF941FDDCD}" dt="2020-04-23T12:08:25.979" v="2730" actId="1076"/>
      <pc:docMkLst>
        <pc:docMk/>
      </pc:docMkLst>
      <pc:sldChg chg="addSp modSp new">
        <pc:chgData name="Isabel María Moreno Llamazares" userId="S::isabelm.morenollamazares@educa.madrid.org::d2669235-1a54-402a-8fce-b84b769370a4" providerId="AD" clId="Web-{19744890-06FB-115E-3E8C-35EF941FDDCD}" dt="2020-04-23T06:59:51.396" v="99" actId="1076"/>
        <pc:sldMkLst>
          <pc:docMk/>
          <pc:sldMk cId="964222887" sldId="262"/>
        </pc:sldMkLst>
        <pc:spChg chg="mod">
          <ac:chgData name="Isabel María Moreno Llamazares" userId="S::isabelm.morenollamazares@educa.madrid.org::d2669235-1a54-402a-8fce-b84b769370a4" providerId="AD" clId="Web-{19744890-06FB-115E-3E8C-35EF941FDDCD}" dt="2020-04-23T06:57:42.169" v="70" actId="14100"/>
          <ac:spMkLst>
            <pc:docMk/>
            <pc:sldMk cId="964222887" sldId="262"/>
            <ac:spMk id="3" creationId="{BC2DE05C-8430-4FEB-AB7C-32AC003FC385}"/>
          </ac:spMkLst>
        </pc:spChg>
        <pc:spChg chg="mod">
          <ac:chgData name="Isabel María Moreno Llamazares" userId="S::isabelm.morenollamazares@educa.madrid.org::d2669235-1a54-402a-8fce-b84b769370a4" providerId="AD" clId="Web-{19744890-06FB-115E-3E8C-35EF941FDDCD}" dt="2020-04-23T06:58:05.295" v="94" actId="20577"/>
          <ac:spMkLst>
            <pc:docMk/>
            <pc:sldMk cId="964222887" sldId="262"/>
            <ac:spMk id="4" creationId="{D340D406-EB12-4695-8D82-E099220EE141}"/>
          </ac:spMkLst>
        </pc:spChg>
        <pc:picChg chg="add mod">
          <ac:chgData name="Isabel María Moreno Llamazares" userId="S::isabelm.morenollamazares@educa.madrid.org::d2669235-1a54-402a-8fce-b84b769370a4" providerId="AD" clId="Web-{19744890-06FB-115E-3E8C-35EF941FDDCD}" dt="2020-04-23T06:59:51.396" v="99" actId="1076"/>
          <ac:picMkLst>
            <pc:docMk/>
            <pc:sldMk cId="964222887" sldId="262"/>
            <ac:picMk id="5" creationId="{D396AF74-AAB7-4300-B5DB-FFA7815BA361}"/>
          </ac:picMkLst>
        </pc:picChg>
      </pc:sldChg>
      <pc:sldChg chg="del">
        <pc:chgData name="Isabel María Moreno Llamazares" userId="S::isabelm.morenollamazares@educa.madrid.org::d2669235-1a54-402a-8fce-b84b769370a4" providerId="AD" clId="Web-{19744890-06FB-115E-3E8C-35EF941FDDCD}" dt="2020-04-23T06:55:58.053" v="0"/>
        <pc:sldMkLst>
          <pc:docMk/>
          <pc:sldMk cId="1199631492" sldId="262"/>
        </pc:sldMkLst>
      </pc:sldChg>
      <pc:sldChg chg="addSp delSp modSp new">
        <pc:chgData name="Isabel María Moreno Llamazares" userId="S::isabelm.morenollamazares@educa.madrid.org::d2669235-1a54-402a-8fce-b84b769370a4" providerId="AD" clId="Web-{19744890-06FB-115E-3E8C-35EF941FDDCD}" dt="2020-04-23T07:04:00.598" v="145" actId="1076"/>
        <pc:sldMkLst>
          <pc:docMk/>
          <pc:sldMk cId="2462084533" sldId="263"/>
        </pc:sldMkLst>
        <pc:spChg chg="mod">
          <ac:chgData name="Isabel María Moreno Llamazares" userId="S::isabelm.morenollamazares@educa.madrid.org::d2669235-1a54-402a-8fce-b84b769370a4" providerId="AD" clId="Web-{19744890-06FB-115E-3E8C-35EF941FDDCD}" dt="2020-04-23T07:03:09.626" v="134" actId="20577"/>
          <ac:spMkLst>
            <pc:docMk/>
            <pc:sldMk cId="2462084533" sldId="263"/>
            <ac:spMk id="2" creationId="{AB8ADD87-2F00-4AF5-BECB-269FE4C2B12A}"/>
          </ac:spMkLst>
        </pc:spChg>
        <pc:spChg chg="del">
          <ac:chgData name="Isabel María Moreno Llamazares" userId="S::isabelm.morenollamazares@educa.madrid.org::d2669235-1a54-402a-8fce-b84b769370a4" providerId="AD" clId="Web-{19744890-06FB-115E-3E8C-35EF941FDDCD}" dt="2020-04-23T07:02:14.842" v="101"/>
          <ac:spMkLst>
            <pc:docMk/>
            <pc:sldMk cId="2462084533" sldId="263"/>
            <ac:spMk id="3" creationId="{BDED42F4-9E1E-4BE9-8DAE-9F797C499285}"/>
          </ac:spMkLst>
        </pc:spChg>
        <pc:spChg chg="del">
          <ac:chgData name="Isabel María Moreno Llamazares" userId="S::isabelm.morenollamazares@educa.madrid.org::d2669235-1a54-402a-8fce-b84b769370a4" providerId="AD" clId="Web-{19744890-06FB-115E-3E8C-35EF941FDDCD}" dt="2020-04-23T07:03:19.721" v="137"/>
          <ac:spMkLst>
            <pc:docMk/>
            <pc:sldMk cId="2462084533" sldId="263"/>
            <ac:spMk id="4" creationId="{E14AE778-E966-4EE2-B00C-7134651BA652}"/>
          </ac:spMkLst>
        </pc:spChg>
        <pc:picChg chg="add mod ord modCrop">
          <ac:chgData name="Isabel María Moreno Llamazares" userId="S::isabelm.morenollamazares@educa.madrid.org::d2669235-1a54-402a-8fce-b84b769370a4" providerId="AD" clId="Web-{19744890-06FB-115E-3E8C-35EF941FDDCD}" dt="2020-04-23T07:03:00.688" v="111" actId="1076"/>
          <ac:picMkLst>
            <pc:docMk/>
            <pc:sldMk cId="2462084533" sldId="263"/>
            <ac:picMk id="5" creationId="{B217214E-F0B2-4131-BE67-F50C626771AE}"/>
          </ac:picMkLst>
        </pc:picChg>
        <pc:picChg chg="add mod ord modCrop">
          <ac:chgData name="Isabel María Moreno Llamazares" userId="S::isabelm.morenollamazares@educa.madrid.org::d2669235-1a54-402a-8fce-b84b769370a4" providerId="AD" clId="Web-{19744890-06FB-115E-3E8C-35EF941FDDCD}" dt="2020-04-23T07:04:00.598" v="145" actId="1076"/>
          <ac:picMkLst>
            <pc:docMk/>
            <pc:sldMk cId="2462084533" sldId="263"/>
            <ac:picMk id="7" creationId="{BCEC18CB-39E6-49E9-89C4-8EFE0BE3B39E}"/>
          </ac:picMkLst>
        </pc:picChg>
      </pc:sldChg>
      <pc:sldChg chg="addSp modSp new ord">
        <pc:chgData name="Isabel María Moreno Llamazares" userId="S::isabelm.morenollamazares@educa.madrid.org::d2669235-1a54-402a-8fce-b84b769370a4" providerId="AD" clId="Web-{19744890-06FB-115E-3E8C-35EF941FDDCD}" dt="2020-04-23T09:35:08.360" v="1930"/>
        <pc:sldMkLst>
          <pc:docMk/>
          <pc:sldMk cId="1427243937" sldId="264"/>
        </pc:sldMkLst>
        <pc:spChg chg="mod">
          <ac:chgData name="Isabel María Moreno Llamazares" userId="S::isabelm.morenollamazares@educa.madrid.org::d2669235-1a54-402a-8fce-b84b769370a4" providerId="AD" clId="Web-{19744890-06FB-115E-3E8C-35EF941FDDCD}" dt="2020-04-23T09:34:47.530" v="1928" actId="1076"/>
          <ac:spMkLst>
            <pc:docMk/>
            <pc:sldMk cId="1427243937" sldId="264"/>
            <ac:spMk id="3" creationId="{BA334A2A-68FD-4A90-9140-AB43FB2D86D5}"/>
          </ac:spMkLst>
        </pc:spChg>
        <pc:spChg chg="mod">
          <ac:chgData name="Isabel María Moreno Llamazares" userId="S::isabelm.morenollamazares@educa.madrid.org::d2669235-1a54-402a-8fce-b84b769370a4" providerId="AD" clId="Web-{19744890-06FB-115E-3E8C-35EF941FDDCD}" dt="2020-04-23T09:34:37.061" v="1927" actId="1076"/>
          <ac:spMkLst>
            <pc:docMk/>
            <pc:sldMk cId="1427243937" sldId="264"/>
            <ac:spMk id="4" creationId="{A246AE2C-7CF0-47C3-9D98-B09C81F99A09}"/>
          </ac:spMkLst>
        </pc:spChg>
        <pc:picChg chg="add mod">
          <ac:chgData name="Isabel María Moreno Llamazares" userId="S::isabelm.morenollamazares@educa.madrid.org::d2669235-1a54-402a-8fce-b84b769370a4" providerId="AD" clId="Web-{19744890-06FB-115E-3E8C-35EF941FDDCD}" dt="2020-04-23T09:34:51.312" v="1929" actId="1076"/>
          <ac:picMkLst>
            <pc:docMk/>
            <pc:sldMk cId="1427243937" sldId="264"/>
            <ac:picMk id="5" creationId="{928C575C-3479-4494-991D-CDFA7D3769FE}"/>
          </ac:picMkLst>
        </pc:picChg>
      </pc:sldChg>
      <pc:sldChg chg="addSp modSp new">
        <pc:chgData name="Isabel María Moreno Llamazares" userId="S::isabelm.morenollamazares@educa.madrid.org::d2669235-1a54-402a-8fce-b84b769370a4" providerId="AD" clId="Web-{19744890-06FB-115E-3E8C-35EF941FDDCD}" dt="2020-04-23T09:27:49.221" v="936" actId="1076"/>
        <pc:sldMkLst>
          <pc:docMk/>
          <pc:sldMk cId="331948671" sldId="265"/>
        </pc:sldMkLst>
        <pc:spChg chg="mod">
          <ac:chgData name="Isabel María Moreno Llamazares" userId="S::isabelm.morenollamazares@educa.madrid.org::d2669235-1a54-402a-8fce-b84b769370a4" providerId="AD" clId="Web-{19744890-06FB-115E-3E8C-35EF941FDDCD}" dt="2020-04-23T09:27:49.221" v="936" actId="1076"/>
          <ac:spMkLst>
            <pc:docMk/>
            <pc:sldMk cId="331948671" sldId="265"/>
            <ac:spMk id="3" creationId="{9200D780-F353-4CEE-8C42-0DF363823198}"/>
          </ac:spMkLst>
        </pc:spChg>
        <pc:spChg chg="mod">
          <ac:chgData name="Isabel María Moreno Llamazares" userId="S::isabelm.morenollamazares@educa.madrid.org::d2669235-1a54-402a-8fce-b84b769370a4" providerId="AD" clId="Web-{19744890-06FB-115E-3E8C-35EF941FDDCD}" dt="2020-04-23T09:26:07.495" v="931" actId="14100"/>
          <ac:spMkLst>
            <pc:docMk/>
            <pc:sldMk cId="331948671" sldId="265"/>
            <ac:spMk id="4" creationId="{6E50EED7-DFB4-40AB-BB7C-F240CEE30F78}"/>
          </ac:spMkLst>
        </pc:spChg>
        <pc:picChg chg="add mod">
          <ac:chgData name="Isabel María Moreno Llamazares" userId="S::isabelm.morenollamazares@educa.madrid.org::d2669235-1a54-402a-8fce-b84b769370a4" providerId="AD" clId="Web-{19744890-06FB-115E-3E8C-35EF941FDDCD}" dt="2020-04-23T09:27:34.767" v="935" actId="1076"/>
          <ac:picMkLst>
            <pc:docMk/>
            <pc:sldMk cId="331948671" sldId="265"/>
            <ac:picMk id="5" creationId="{7A1B3D66-D740-4451-9DF4-B312F4498B05}"/>
          </ac:picMkLst>
        </pc:picChg>
      </pc:sldChg>
      <pc:sldChg chg="addSp modSp new">
        <pc:chgData name="Isabel María Moreno Llamazares" userId="S::isabelm.morenollamazares@educa.madrid.org::d2669235-1a54-402a-8fce-b84b769370a4" providerId="AD" clId="Web-{19744890-06FB-115E-3E8C-35EF941FDDCD}" dt="2020-04-23T09:44:11.099" v="2018" actId="1076"/>
        <pc:sldMkLst>
          <pc:docMk/>
          <pc:sldMk cId="4177197093" sldId="266"/>
        </pc:sldMkLst>
        <pc:spChg chg="mod">
          <ac:chgData name="Isabel María Moreno Llamazares" userId="S::isabelm.morenollamazares@educa.madrid.org::d2669235-1a54-402a-8fce-b84b769370a4" providerId="AD" clId="Web-{19744890-06FB-115E-3E8C-35EF941FDDCD}" dt="2020-04-23T09:44:11.099" v="2018" actId="1076"/>
          <ac:spMkLst>
            <pc:docMk/>
            <pc:sldMk cId="4177197093" sldId="266"/>
            <ac:spMk id="3" creationId="{C6119E48-88AF-4F3B-825A-B14237A317B3}"/>
          </ac:spMkLst>
        </pc:spChg>
        <pc:spChg chg="mod">
          <ac:chgData name="Isabel María Moreno Llamazares" userId="S::isabelm.morenollamazares@educa.madrid.org::d2669235-1a54-402a-8fce-b84b769370a4" providerId="AD" clId="Web-{19744890-06FB-115E-3E8C-35EF941FDDCD}" dt="2020-04-23T09:41:56.012" v="2014" actId="14100"/>
          <ac:spMkLst>
            <pc:docMk/>
            <pc:sldMk cId="4177197093" sldId="266"/>
            <ac:spMk id="4" creationId="{CEECAFFD-5BAE-49B7-8C68-9C583E066C08}"/>
          </ac:spMkLst>
        </pc:spChg>
        <pc:picChg chg="add mod">
          <ac:chgData name="Isabel María Moreno Llamazares" userId="S::isabelm.morenollamazares@educa.madrid.org::d2669235-1a54-402a-8fce-b84b769370a4" providerId="AD" clId="Web-{19744890-06FB-115E-3E8C-35EF941FDDCD}" dt="2020-04-23T09:43:15.111" v="2016" actId="1076"/>
          <ac:picMkLst>
            <pc:docMk/>
            <pc:sldMk cId="4177197093" sldId="266"/>
            <ac:picMk id="5" creationId="{6FC3AE97-9425-4283-9993-C2B8271EE670}"/>
          </ac:picMkLst>
        </pc:picChg>
      </pc:sldChg>
      <pc:sldChg chg="modSp new">
        <pc:chgData name="Isabel María Moreno Llamazares" userId="S::isabelm.morenollamazares@educa.madrid.org::d2669235-1a54-402a-8fce-b84b769370a4" providerId="AD" clId="Web-{19744890-06FB-115E-3E8C-35EF941FDDCD}" dt="2020-04-23T12:08:25.979" v="2730" actId="1076"/>
        <pc:sldMkLst>
          <pc:docMk/>
          <pc:sldMk cId="2898074334" sldId="267"/>
        </pc:sldMkLst>
        <pc:spChg chg="mod">
          <ac:chgData name="Isabel María Moreno Llamazares" userId="S::isabelm.morenollamazares@educa.madrid.org::d2669235-1a54-402a-8fce-b84b769370a4" providerId="AD" clId="Web-{19744890-06FB-115E-3E8C-35EF941FDDCD}" dt="2020-04-23T12:08:25.979" v="2730" actId="1076"/>
          <ac:spMkLst>
            <pc:docMk/>
            <pc:sldMk cId="2898074334" sldId="267"/>
            <ac:spMk id="3" creationId="{AFFE2D2D-A5F3-46B2-8509-2AA33E4BB0E2}"/>
          </ac:spMkLst>
        </pc:spChg>
        <pc:spChg chg="mod">
          <ac:chgData name="Isabel María Moreno Llamazares" userId="S::isabelm.morenollamazares@educa.madrid.org::d2669235-1a54-402a-8fce-b84b769370a4" providerId="AD" clId="Web-{19744890-06FB-115E-3E8C-35EF941FDDCD}" dt="2020-04-23T10:52:26.980" v="2729" actId="1076"/>
          <ac:spMkLst>
            <pc:docMk/>
            <pc:sldMk cId="2898074334" sldId="267"/>
            <ac:spMk id="4" creationId="{2DFFE23A-1F31-40FD-A6A5-05B98F10CCCA}"/>
          </ac:spMkLst>
        </pc:spChg>
      </pc:sldChg>
    </pc:docChg>
  </pc:docChgLst>
  <pc:docChgLst>
    <pc:chgData name="Isabel María Moreno Llamazares" userId="S::isabelm.morenollamazares@educa.madrid.org::d2669235-1a54-402a-8fce-b84b769370a4" providerId="AD" clId="Web-{E60DAD36-3312-DE82-058C-DD7EEEB5008B}"/>
    <pc:docChg chg="addSld delSld modSld">
      <pc:chgData name="Isabel María Moreno Llamazares" userId="S::isabelm.morenollamazares@educa.madrid.org::d2669235-1a54-402a-8fce-b84b769370a4" providerId="AD" clId="Web-{E60DAD36-3312-DE82-058C-DD7EEEB5008B}" dt="2020-04-22T21:27:52.055" v="12"/>
      <pc:docMkLst>
        <pc:docMk/>
      </pc:docMkLst>
      <pc:sldChg chg="addSp new">
        <pc:chgData name="Isabel María Moreno Llamazares" userId="S::isabelm.morenollamazares@educa.madrid.org::d2669235-1a54-402a-8fce-b84b769370a4" providerId="AD" clId="Web-{E60DAD36-3312-DE82-058C-DD7EEEB5008B}" dt="2020-04-22T21:27:52.055" v="12"/>
        <pc:sldMkLst>
          <pc:docMk/>
          <pc:sldMk cId="1199631492" sldId="262"/>
        </pc:sldMkLst>
        <pc:inkChg chg="add">
          <ac:chgData name="Isabel María Moreno Llamazares" userId="S::isabelm.morenollamazares@educa.madrid.org::d2669235-1a54-402a-8fce-b84b769370a4" providerId="AD" clId="Web-{E60DAD36-3312-DE82-058C-DD7EEEB5008B}" dt="2020-04-22T21:27:48.024" v="8"/>
          <ac:inkMkLst>
            <pc:docMk/>
            <pc:sldMk cId="1199631492" sldId="262"/>
            <ac:inkMk id="5" creationId="{126C38C1-4711-4DC9-8D88-BD42BF2C9194}"/>
          </ac:inkMkLst>
        </pc:inkChg>
        <pc:inkChg chg="add">
          <ac:chgData name="Isabel María Moreno Llamazares" userId="S::isabelm.morenollamazares@educa.madrid.org::d2669235-1a54-402a-8fce-b84b769370a4" providerId="AD" clId="Web-{E60DAD36-3312-DE82-058C-DD7EEEB5008B}" dt="2020-04-22T21:27:49.492" v="9"/>
          <ac:inkMkLst>
            <pc:docMk/>
            <pc:sldMk cId="1199631492" sldId="262"/>
            <ac:inkMk id="6" creationId="{57435D9D-87AD-4488-9B70-12579F1A7730}"/>
          </ac:inkMkLst>
        </pc:inkChg>
        <pc:inkChg chg="add">
          <ac:chgData name="Isabel María Moreno Llamazares" userId="S::isabelm.morenollamazares@educa.madrid.org::d2669235-1a54-402a-8fce-b84b769370a4" providerId="AD" clId="Web-{E60DAD36-3312-DE82-058C-DD7EEEB5008B}" dt="2020-04-22T21:27:51.461" v="10"/>
          <ac:inkMkLst>
            <pc:docMk/>
            <pc:sldMk cId="1199631492" sldId="262"/>
            <ac:inkMk id="7" creationId="{1E200DA9-3695-4CA3-9778-E8176AFC4FA6}"/>
          </ac:inkMkLst>
        </pc:inkChg>
        <pc:inkChg chg="add">
          <ac:chgData name="Isabel María Moreno Llamazares" userId="S::isabelm.morenollamazares@educa.madrid.org::d2669235-1a54-402a-8fce-b84b769370a4" providerId="AD" clId="Web-{E60DAD36-3312-DE82-058C-DD7EEEB5008B}" dt="2020-04-22T21:27:52.039" v="11"/>
          <ac:inkMkLst>
            <pc:docMk/>
            <pc:sldMk cId="1199631492" sldId="262"/>
            <ac:inkMk id="8" creationId="{857C21E3-33C7-4EEC-AEBB-A51995B5B6F0}"/>
          </ac:inkMkLst>
        </pc:inkChg>
        <pc:inkChg chg="add">
          <ac:chgData name="Isabel María Moreno Llamazares" userId="S::isabelm.morenollamazares@educa.madrid.org::d2669235-1a54-402a-8fce-b84b769370a4" providerId="AD" clId="Web-{E60DAD36-3312-DE82-058C-DD7EEEB5008B}" dt="2020-04-22T21:27:52.055" v="12"/>
          <ac:inkMkLst>
            <pc:docMk/>
            <pc:sldMk cId="1199631492" sldId="262"/>
            <ac:inkMk id="9" creationId="{6AA34CE3-AA94-48A6-B7A4-4EDFA8500C0E}"/>
          </ac:inkMkLst>
        </pc:inkChg>
      </pc:sldChg>
      <pc:sldChg chg="addSp new del">
        <pc:chgData name="Isabel María Moreno Llamazares" userId="S::isabelm.morenollamazares@educa.madrid.org::d2669235-1a54-402a-8fce-b84b769370a4" providerId="AD" clId="Web-{E60DAD36-3312-DE82-058C-DD7EEEB5008B}" dt="2020-04-22T21:27:40.004" v="6"/>
        <pc:sldMkLst>
          <pc:docMk/>
          <pc:sldMk cId="1917017563" sldId="262"/>
        </pc:sldMkLst>
        <pc:inkChg chg="add">
          <ac:chgData name="Isabel María Moreno Llamazares" userId="S::isabelm.morenollamazares@educa.madrid.org::d2669235-1a54-402a-8fce-b84b769370a4" providerId="AD" clId="Web-{E60DAD36-3312-DE82-058C-DD7EEEB5008B}" dt="2020-04-22T21:27:19.067" v="1"/>
          <ac:inkMkLst>
            <pc:docMk/>
            <pc:sldMk cId="1917017563" sldId="262"/>
            <ac:inkMk id="4" creationId="{C9472A52-9925-418D-A291-98E86FFE8B2F}"/>
          </ac:inkMkLst>
        </pc:inkChg>
        <pc:inkChg chg="add">
          <ac:chgData name="Isabel María Moreno Llamazares" userId="S::isabelm.morenollamazares@educa.madrid.org::d2669235-1a54-402a-8fce-b84b769370a4" providerId="AD" clId="Web-{E60DAD36-3312-DE82-058C-DD7EEEB5008B}" dt="2020-04-22T21:27:20.520" v="2"/>
          <ac:inkMkLst>
            <pc:docMk/>
            <pc:sldMk cId="1917017563" sldId="262"/>
            <ac:inkMk id="5" creationId="{79D7F623-8B5D-4433-AEEE-B1F43DBC0630}"/>
          </ac:inkMkLst>
        </pc:inkChg>
        <pc:inkChg chg="add">
          <ac:chgData name="Isabel María Moreno Llamazares" userId="S::isabelm.morenollamazares@educa.madrid.org::d2669235-1a54-402a-8fce-b84b769370a4" providerId="AD" clId="Web-{E60DAD36-3312-DE82-058C-DD7EEEB5008B}" dt="2020-04-22T21:27:24.692" v="3"/>
          <ac:inkMkLst>
            <pc:docMk/>
            <pc:sldMk cId="1917017563" sldId="262"/>
            <ac:inkMk id="6" creationId="{B719FDBE-A6D2-4386-901A-89D18F387654}"/>
          </ac:inkMkLst>
        </pc:inkChg>
        <pc:inkChg chg="add">
          <ac:chgData name="Isabel María Moreno Llamazares" userId="S::isabelm.morenollamazares@educa.madrid.org::d2669235-1a54-402a-8fce-b84b769370a4" providerId="AD" clId="Web-{E60DAD36-3312-DE82-058C-DD7EEEB5008B}" dt="2020-04-22T21:27:25.192" v="4"/>
          <ac:inkMkLst>
            <pc:docMk/>
            <pc:sldMk cId="1917017563" sldId="262"/>
            <ac:inkMk id="7" creationId="{29BEFB8B-91B3-4BDD-B57C-E472B29B40A9}"/>
          </ac:inkMkLst>
        </pc:inkChg>
        <pc:inkChg chg="add">
          <ac:chgData name="Isabel María Moreno Llamazares" userId="S::isabelm.morenollamazares@educa.madrid.org::d2669235-1a54-402a-8fce-b84b769370a4" providerId="AD" clId="Web-{E60DAD36-3312-DE82-058C-DD7EEEB5008B}" dt="2020-04-22T21:27:31.614" v="5"/>
          <ac:inkMkLst>
            <pc:docMk/>
            <pc:sldMk cId="1917017563" sldId="262"/>
            <ac:inkMk id="8" creationId="{4B9BAF6A-BE60-4150-B77B-BA6DD4968CD4}"/>
          </ac:inkMkLst>
        </pc:ink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0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4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7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6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9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1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04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1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1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0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1FABE-1119-4615-88E1-8CE156C4E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05" r="-2" b="-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3795" y="1716656"/>
            <a:ext cx="4750280" cy="2176089"/>
          </a:xfrm>
        </p:spPr>
        <p:txBody>
          <a:bodyPr>
            <a:normAutofit/>
          </a:bodyPr>
          <a:lstStyle/>
          <a:p>
            <a:pPr algn="l"/>
            <a:r>
              <a:rPr lang="es-ES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Nuestro libro de poemas</a:t>
            </a:r>
            <a:endParaRPr lang="es-ES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3795" y="4157933"/>
            <a:ext cx="3485072" cy="1026544"/>
          </a:xfrm>
        </p:spPr>
        <p:txBody>
          <a:bodyPr>
            <a:normAutofit/>
          </a:bodyPr>
          <a:lstStyle/>
          <a:p>
            <a:pPr algn="l"/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Abril 2020 </a:t>
            </a:r>
          </a:p>
          <a:p>
            <a:pPr algn="l"/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6ºA Carmen Iglesias</a:t>
            </a: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8ADD87-2F00-4AF5-BECB-269FE4C2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Laura </a:t>
            </a:r>
            <a:br>
              <a:rPr lang="es-ES" dirty="0"/>
            </a:br>
            <a:r>
              <a:rPr lang="es-ES" dirty="0"/>
              <a:t>Ortiz</a:t>
            </a:r>
          </a:p>
        </p:txBody>
      </p:sp>
      <p:pic>
        <p:nvPicPr>
          <p:cNvPr id="5" name="Imagen 5" descr="Imagen que contiene toalla&#10;&#10;Descripción generada con confianza muy alta">
            <a:extLst>
              <a:ext uri="{FF2B5EF4-FFF2-40B4-BE49-F238E27FC236}">
                <a16:creationId xmlns:a16="http://schemas.microsoft.com/office/drawing/2014/main" id="{B217214E-F0B2-4131-BE67-F50C626771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959" r="7025" b="10497"/>
          <a:stretch/>
        </p:blipFill>
        <p:spPr>
          <a:xfrm rot="16200000">
            <a:off x="1344687" y="982978"/>
            <a:ext cx="6264485" cy="4762252"/>
          </a:xfrm>
        </p:spPr>
      </p:pic>
      <p:pic>
        <p:nvPicPr>
          <p:cNvPr id="7" name="Imagen 7" descr="Imagen que contiene toalla&#10;&#10;Descripción generada con confianza muy alta">
            <a:extLst>
              <a:ext uri="{FF2B5EF4-FFF2-40B4-BE49-F238E27FC236}">
                <a16:creationId xmlns:a16="http://schemas.microsoft.com/office/drawing/2014/main" id="{BCEC18CB-39E6-49E9-89C4-8EFE0BE3B3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330" t="1099" r="20661" b="-549"/>
          <a:stretch/>
        </p:blipFill>
        <p:spPr>
          <a:xfrm rot="16200000">
            <a:off x="6150347" y="515717"/>
            <a:ext cx="5431471" cy="5826628"/>
          </a:xfrm>
        </p:spPr>
      </p:pic>
    </p:spTree>
    <p:extLst>
      <p:ext uri="{BB962C8B-B14F-4D97-AF65-F5344CB8AC3E}">
        <p14:creationId xmlns:p14="http://schemas.microsoft.com/office/powerpoint/2010/main" val="2462084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066D9-EF98-4189-A792-1FA0F28B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119E48-88AF-4F3B-825A-B14237A31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3497" y="868680"/>
            <a:ext cx="3920418" cy="512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b="1">
                <a:ea typeface="+mn-lt"/>
                <a:cs typeface="+mn-lt"/>
              </a:rPr>
              <a:t>Un cumpleaños feliz – Iria Martín</a:t>
            </a:r>
            <a:br>
              <a:rPr lang="en-US" dirty="0"/>
            </a:br>
            <a:br>
              <a:rPr lang="en-US" dirty="0"/>
            </a:br>
            <a:endParaRPr lang="en-U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Un día especial ,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Mi amiga tuvo una idea genial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 su cumpleaños en micropolix ,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Quiso celebrar.</a:t>
            </a:r>
            <a:br>
              <a:rPr lang="en-US" dirty="0"/>
            </a:br>
            <a:br>
              <a:rPr lang="en-US" dirty="0"/>
            </a:br>
            <a:endParaRPr lang="en-U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Aquel día a las once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Todos estábamos allí 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 cuando entramos,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Nos empezamos a divertir.</a:t>
            </a:r>
            <a:endParaRPr lang="es-ES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CAFFD-5BAE-49B7-8C68-9C583E066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4951" y="868680"/>
            <a:ext cx="3747889" cy="512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Yo tuve una gran idea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 a las máquinas expendedoras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con mis amigas fui.</a:t>
            </a:r>
            <a:br>
              <a:rPr lang="en-US" dirty="0"/>
            </a:br>
            <a:br>
              <a:rPr lang="en-US" dirty="0"/>
            </a:br>
            <a:endParaRPr lang="en-U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Cuando alguien compraba algo,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Yo estaba esperando,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 cuando se daba la vuelta 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El dinero que había lo cogía ,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 después a comprar chuches de fresa,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Ni de limón ni de cereza.</a:t>
            </a:r>
            <a:endParaRPr lang="es-ES"/>
          </a:p>
          <a:p>
            <a:endParaRPr lang="es-ES" dirty="0"/>
          </a:p>
        </p:txBody>
      </p:sp>
      <p:pic>
        <p:nvPicPr>
          <p:cNvPr id="5" name="Imagen 5" descr="Imagen que contiene tabla, interior, postre, pastel&#10;&#10;Descripción generada con confianza muy alta">
            <a:extLst>
              <a:ext uri="{FF2B5EF4-FFF2-40B4-BE49-F238E27FC236}">
                <a16:creationId xmlns:a16="http://schemas.microsoft.com/office/drawing/2014/main" id="{6FC3AE97-9425-4283-9993-C2B8271EE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46" y="1921893"/>
            <a:ext cx="19716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9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0F530-8EA9-4A3D-A436-2737D646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FE2D2D-A5F3-46B2-8509-2AA33E4BB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6101" y="164190"/>
            <a:ext cx="4380493" cy="6630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Aplaudir a las ocho (Julia Yusta) </a:t>
            </a:r>
            <a:endParaRPr lang="es-ES"/>
          </a:p>
          <a:p>
            <a:pPr marL="0" indent="0">
              <a:buNone/>
            </a:pPr>
            <a:r>
              <a:rPr lang="es-ES"/>
              <a:t>Un día en la tarde empezaron en los balcones a aplaudir los señores mayores</a:t>
            </a:r>
          </a:p>
          <a:p>
            <a:pPr marL="0" indent="0">
              <a:buNone/>
            </a:pPr>
            <a:r>
              <a:rPr lang="es-ES"/>
              <a:t>Al segundo día hicieron lo mismo, </a:t>
            </a:r>
            <a:endParaRPr lang="es-ES" dirty="0"/>
          </a:p>
          <a:p>
            <a:pPr marL="0" indent="0">
              <a:buNone/>
            </a:pPr>
            <a:r>
              <a:rPr lang="es-ES"/>
              <a:t>Pero con mucha gente a su ritmo. </a:t>
            </a:r>
          </a:p>
          <a:p>
            <a:pPr marL="0" indent="0">
              <a:buNone/>
            </a:pPr>
            <a:r>
              <a:rPr lang="es-ES"/>
              <a:t>El tercer día, hasta música había</a:t>
            </a:r>
          </a:p>
          <a:p>
            <a:pPr marL="0" indent="0">
              <a:buNone/>
            </a:pPr>
            <a:r>
              <a:rPr lang="es-ES"/>
              <a:t>Y en el cuarto, hasta los niños más pequeños se unían. </a:t>
            </a:r>
          </a:p>
          <a:p>
            <a:pPr marL="0" indent="0">
              <a:buNone/>
            </a:pPr>
            <a:r>
              <a:rPr lang="es-ES"/>
              <a:t>En el quinto todo el mundo bailaba de alegría</a:t>
            </a:r>
          </a:p>
          <a:p>
            <a:pPr marL="0" indent="0">
              <a:buNone/>
            </a:pPr>
            <a:r>
              <a:rPr lang="es-ES" dirty="0"/>
              <a:t>Pero en el sexto ya no sabían por qué </a:t>
            </a:r>
            <a:r>
              <a:rPr lang="es-ES"/>
              <a:t>aplaudían. </a:t>
            </a:r>
          </a:p>
          <a:p>
            <a:pPr>
              <a:buFont typeface="Wingdings 2"/>
              <a:buChar char=""/>
            </a:pPr>
            <a:r>
              <a:rPr lang="es-ES">
                <a:ea typeface="+mn-lt"/>
                <a:cs typeface="+mn-lt"/>
              </a:rPr>
              <a:t>En el séptimo ya disminuía la gente que aplaudía, aunque tampoco lo sabía. </a:t>
            </a:r>
            <a:endParaRPr lang="en-US">
              <a:ea typeface="+mn-lt"/>
              <a:cs typeface="+mn-lt"/>
            </a:endParaRPr>
          </a:p>
          <a:p>
            <a:pPr>
              <a:buFont typeface="Wingdings 2"/>
              <a:buChar char=""/>
            </a:pPr>
            <a:r>
              <a:rPr lang="es-ES">
                <a:ea typeface="+mn-lt"/>
                <a:cs typeface="+mn-lt"/>
              </a:rPr>
              <a:t>Y en el octavo, ya la gente se despedía. </a:t>
            </a:r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FFE23A-1F31-40FD-A6A5-05B98F10C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3780" y="854303"/>
            <a:ext cx="3474720" cy="5120640"/>
          </a:xfrm>
        </p:spPr>
        <p:txBody>
          <a:bodyPr>
            <a:norm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807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D5A9CB-CE64-4B76-8896-FEABC918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357" y="4906963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spc="-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Carla Floriano            -                Mateo Rodríguez</a:t>
            </a:r>
          </a:p>
        </p:txBody>
      </p:sp>
      <p:pic>
        <p:nvPicPr>
          <p:cNvPr id="7" name="Imagen 7" descr="Imagen que contiene texto, documento&#10;&#10;Descripción generada con confianza muy alta">
            <a:extLst>
              <a:ext uri="{FF2B5EF4-FFF2-40B4-BE49-F238E27FC236}">
                <a16:creationId xmlns:a16="http://schemas.microsoft.com/office/drawing/2014/main" id="{9E90609D-1F35-4DEC-9BF8-574278DBC7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820" y="757802"/>
            <a:ext cx="5547472" cy="4160604"/>
          </a:xfrm>
          <a:prstGeom prst="rect">
            <a:avLst/>
          </a:prstGeom>
        </p:spPr>
      </p:pic>
      <p:pic>
        <p:nvPicPr>
          <p:cNvPr id="5" name="Imagen 5" descr="Imagen que contiene escritorio, computadora, laptop, tabla&#10;&#10;Descripción generada con confianza muy alta">
            <a:extLst>
              <a:ext uri="{FF2B5EF4-FFF2-40B4-BE49-F238E27FC236}">
                <a16:creationId xmlns:a16="http://schemas.microsoft.com/office/drawing/2014/main" id="{699C00CA-7944-4B4A-B706-A66D3367E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7822" t="833" r="29435" b="-304"/>
          <a:stretch/>
        </p:blipFill>
        <p:spPr>
          <a:xfrm rot="5400000">
            <a:off x="7088901" y="312388"/>
            <a:ext cx="4309438" cy="490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65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9ADDE9-2A3F-43DA-8DEF-E23D68CC8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4437" y="365544"/>
            <a:ext cx="4971859" cy="6224972"/>
          </a:xfrm>
        </p:spPr>
        <p:txBody>
          <a:bodyPr>
            <a:normAutofit fontScale="92500" lnSpcReduction="20000"/>
          </a:bodyPr>
          <a:lstStyle/>
          <a:p>
            <a:pPr marL="37465" indent="0" algn="ctr">
              <a:buNone/>
            </a:pPr>
            <a:r>
              <a:rPr lang="es-ES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Mi perro Harry (Arancha Delgado)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endParaRPr lang="es-ES" b="1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ea typeface="+mn-lt"/>
              <a:cs typeface="+mn-lt"/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Tengo un perrito bañado en algodón,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Cada vez que lo saco, se alegra un montón,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Mueve la colita, corre sin parar,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Y cuando llega a casa, se pone a descansar.</a:t>
            </a:r>
            <a:br>
              <a:rPr lang="en-US" dirty="0"/>
            </a:br>
            <a:br>
              <a:rPr lang="en-US" dirty="0"/>
            </a:br>
            <a:endParaRPr lang="en-US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Su nombre es Harry,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Nombre en Inglés,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Cuando lo llamo,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Responde muy bien.</a:t>
            </a:r>
            <a:br>
              <a:rPr lang="en-US" dirty="0"/>
            </a:br>
            <a:br>
              <a:rPr lang="en-US" dirty="0"/>
            </a:br>
            <a:endParaRPr lang="en-US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El aire le asusta,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La lluvia también,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Hasta el mínimo ruido,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es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Le hace esconder. </a:t>
            </a:r>
            <a:endParaRPr lang="es-ES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305435"/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ADF726-533E-421F-A0A1-50059424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7546" y="581206"/>
            <a:ext cx="5130011" cy="5951803"/>
          </a:xfrm>
        </p:spPr>
        <p:txBody>
          <a:bodyPr>
            <a:normAutofit fontScale="92500" lnSpcReduction="20000"/>
          </a:bodyPr>
          <a:lstStyle/>
          <a:p>
            <a:pPr marL="37465" indent="0" algn="ctr">
              <a:buNone/>
            </a:pPr>
            <a:r>
              <a:rPr lang="ca-ES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POEMA (</a:t>
            </a:r>
            <a:r>
              <a:rPr lang="ca-ES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Cosme</a:t>
            </a:r>
            <a:r>
              <a:rPr lang="ca-ES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Ordóñez</a:t>
            </a:r>
            <a:endParaRPr lang="es-ES" b="1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endParaRPr lang="ca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ea typeface="+mn-lt"/>
              <a:cs typeface="+mn-lt"/>
            </a:endParaRPr>
          </a:p>
          <a:p>
            <a:pPr marL="37465" indent="0" algn="ctr">
              <a:buNone/>
            </a:pP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En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escribir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un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poema,pongo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mi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empeño</a:t>
            </a:r>
            <a:endParaRPr lang="es-ES" dirty="0" err="1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Me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duele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la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cabeza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y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sigo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sin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sueño</a:t>
            </a:r>
            <a:endParaRPr lang="es-ES" dirty="0" err="1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¿Que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puede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hacer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un no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Madrileño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?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¿Y si de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uno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ya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escrito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me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adueño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?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¡Internet!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Ayudame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a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salir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de este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barreño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.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Antes de esta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tarea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yo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era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risueño</a:t>
            </a:r>
            <a:endParaRPr lang="es-ES" dirty="0" err="1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Y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ahora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soy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un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niño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que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parece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un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cigueño</a:t>
            </a:r>
            <a:endParaRPr lang="es-ES" dirty="0" err="1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o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algo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peor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¡De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cerebro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ca-ES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pequeño</a:t>
            </a:r>
            <a:r>
              <a:rPr lang="ca-ES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!</a:t>
            </a:r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7465" indent="0" algn="ctr">
              <a:buNone/>
            </a:pPr>
            <a:br>
              <a:rPr lang="en-US" dirty="0"/>
            </a:br>
            <a:endParaRPr lang="en-U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305435"/>
            <a:endParaRPr lang="es-ES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983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79C6-DE22-4AD4-A56E-0A171E7E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443713-4187-4D67-8FF5-F47BBA0EE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7649" y="609888"/>
            <a:ext cx="4409247" cy="5623847"/>
          </a:xfrm>
        </p:spPr>
        <p:txBody>
          <a:bodyPr/>
          <a:lstStyle/>
          <a:p>
            <a:r>
              <a:rPr lang="es-ES" b="1" dirty="0">
                <a:ea typeface="+mn-lt"/>
                <a:cs typeface="+mn-lt"/>
              </a:rPr>
              <a:t>EL GATO ZAMPÓN (Irene </a:t>
            </a:r>
            <a:r>
              <a:rPr lang="es-ES" b="1" dirty="0" err="1">
                <a:ea typeface="+mn-lt"/>
                <a:cs typeface="+mn-lt"/>
              </a:rPr>
              <a:t>Cabaleiro</a:t>
            </a:r>
            <a:r>
              <a:rPr lang="es-ES" b="1" dirty="0">
                <a:ea typeface="+mn-lt"/>
                <a:cs typeface="+mn-lt"/>
              </a:rPr>
              <a:t>)  </a:t>
            </a:r>
            <a:r>
              <a:rPr lang="es-ES" dirty="0">
                <a:ea typeface="+mn-lt"/>
                <a:cs typeface="+mn-lt"/>
              </a:rPr>
              <a:t>   </a:t>
            </a:r>
            <a:endParaRPr lang="es-ES"/>
          </a:p>
          <a:p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El gato de mi abuela</a:t>
            </a:r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se comió un ratón</a:t>
            </a:r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¡el muy zampón!</a:t>
            </a:r>
            <a:endParaRPr lang="es-ES" dirty="0"/>
          </a:p>
          <a:p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Dolor de barriga le dio</a:t>
            </a:r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y sin dormir se quedó.</a:t>
            </a:r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Jarabe le tuve que dar</a:t>
            </a:r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para que se pudiera recuperar.</a:t>
            </a:r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Tres días maullando</a:t>
            </a:r>
            <a:br>
              <a:rPr lang="es-ES" dirty="0">
                <a:ea typeface="+mn-lt"/>
                <a:cs typeface="+mn-lt"/>
              </a:rPr>
            </a:br>
            <a:r>
              <a:rPr lang="es-ES" dirty="0">
                <a:ea typeface="+mn-lt"/>
                <a:cs typeface="+mn-lt"/>
              </a:rPr>
              <a:t> le tuve que aguantar.  </a:t>
            </a:r>
            <a:endParaRPr lang="es-ES"/>
          </a:p>
          <a:p>
            <a:endParaRPr lang="es-ES" dirty="0"/>
          </a:p>
        </p:txBody>
      </p:sp>
      <p:pic>
        <p:nvPicPr>
          <p:cNvPr id="5" name="Imagen 5" descr="Imagen que contiene texto&#10;&#10;Descripción generada con confianza muy alta">
            <a:extLst>
              <a:ext uri="{FF2B5EF4-FFF2-40B4-BE49-F238E27FC236}">
                <a16:creationId xmlns:a16="http://schemas.microsoft.com/office/drawing/2014/main" id="{8664A3EA-535C-453A-8264-3F8F6702E9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037" r="413" b="32299"/>
          <a:stretch/>
        </p:blipFill>
        <p:spPr>
          <a:xfrm>
            <a:off x="6466649" y="810597"/>
            <a:ext cx="5271909" cy="4502254"/>
          </a:xfrm>
        </p:spPr>
      </p:pic>
    </p:spTree>
    <p:extLst>
      <p:ext uri="{BB962C8B-B14F-4D97-AF65-F5344CB8AC3E}">
        <p14:creationId xmlns:p14="http://schemas.microsoft.com/office/powerpoint/2010/main" val="366116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1D040-1FAF-45E1-A20A-7FCC3659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0D780-F353-4CEE-8C42-0DF363823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309" y="422982"/>
            <a:ext cx="4064191" cy="585388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b="1" dirty="0">
                <a:latin typeface="Arial"/>
                <a:cs typeface="Arial"/>
              </a:rPr>
              <a:t>BAILA Y VUELA EN LA PRIMAVERA </a:t>
            </a:r>
            <a:r>
              <a:rPr lang="es-ES" b="1">
                <a:latin typeface="Arial"/>
                <a:cs typeface="Arial"/>
              </a:rPr>
              <a:t>(Benjamín Bellapianta)</a:t>
            </a:r>
            <a:endParaRPr lang="es-ES" b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s-ES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Baila…Baila…Baila…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Cuando el sol levanta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sobre la montana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se llena de luz el patio de la casa.</a:t>
            </a:r>
            <a:endParaRPr lang="es-ES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En cada capullo 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De rosa abril 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nacen nuevos cantos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con la primavera 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Y desde la puerta...</a:t>
            </a:r>
            <a:endParaRPr lang="en-U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¡Vuela … Vuela… Vuela…!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la alegría temprana</a:t>
            </a:r>
            <a:endParaRPr lang="es-ES"/>
          </a:p>
          <a:p>
            <a:pPr marL="0" indent="0" algn="ctr">
              <a:buNone/>
            </a:pPr>
            <a:r>
              <a:rPr lang="es-ES">
                <a:latin typeface="Arial"/>
                <a:cs typeface="Arial"/>
              </a:rPr>
              <a:t>de la nueva era.</a:t>
            </a:r>
            <a:endParaRPr lang="es-ES"/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50EED7-DFB4-40AB-BB7C-F240CEE30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3705" y="494869"/>
            <a:ext cx="4682417" cy="5494451"/>
          </a:xfrm>
        </p:spPr>
        <p:txBody>
          <a:bodyPr>
            <a:normAutofit fontScale="85000" lnSpcReduction="20000"/>
          </a:bodyPr>
          <a:lstStyle/>
          <a:p>
            <a:r>
              <a:rPr lang="es-ES" b="1">
                <a:latin typeface="Calibri Light"/>
                <a:cs typeface="Calibri Light"/>
              </a:rPr>
              <a:t>LOS VIAJES DE MIS SUEÑOS (Miriam Amorín) </a:t>
            </a:r>
            <a:endParaRPr lang="es-ES" b="1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ME GUSTARIA IR A MEXICO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POR SUS PLAYAS Y SUS ALIMENTOS.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NADAR CON DELFINES Y MANTAS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E IR A LAS DIFERENTES PLAYAS.</a:t>
            </a:r>
            <a:br>
              <a:rPr lang="en-US" dirty="0"/>
            </a:br>
            <a:br>
              <a:rPr lang="en-US" dirty="0"/>
            </a:br>
            <a:endParaRPr lang="en-U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TAMBIEN ME GUSTARIA IR A ESTADOS UNIDOS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PORQUE AHÍ TENGO PRIMOS.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TAMBIEN PARA COMER HAMBURGESAS</a:t>
            </a:r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 VISITAR LAS DIFERENTES TIENDAS.</a:t>
            </a:r>
            <a:br>
              <a:rPr lang="en-US" dirty="0"/>
            </a:br>
            <a:br>
              <a:rPr lang="en-US" dirty="0"/>
            </a:br>
            <a:endParaRPr lang="en-U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POR ÚLTIMO ME GUSTARIA IR A JAPÓN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PARA PROBAR COMIDA NUEVA </a:t>
            </a:r>
            <a:endParaRPr lang="es-ES"/>
          </a:p>
          <a:p>
            <a:pPr marL="0" indent="0">
              <a:buNone/>
            </a:pPr>
            <a:r>
              <a:rPr lang="es-ES">
                <a:ea typeface="+mn-lt"/>
                <a:cs typeface="+mn-lt"/>
              </a:rPr>
              <a:t>Y PARA VISITAR ALGUNAS CUEVAS.</a:t>
            </a:r>
            <a:endParaRPr lang="es-ES"/>
          </a:p>
          <a:p>
            <a:endParaRPr lang="es-ES" dirty="0"/>
          </a:p>
        </p:txBody>
      </p:sp>
      <p:pic>
        <p:nvPicPr>
          <p:cNvPr id="5" name="Imagen 5" descr="Imagen que contiene tabla, alimentos&#10;&#10;Descripción generada con confianza muy alta">
            <a:extLst>
              <a:ext uri="{FF2B5EF4-FFF2-40B4-BE49-F238E27FC236}">
                <a16:creationId xmlns:a16="http://schemas.microsoft.com/office/drawing/2014/main" id="{7A1B3D66-D740-4451-9DF4-B312F449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93" y="2916088"/>
            <a:ext cx="3375803" cy="18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C9650-2EB2-4262-BB24-3BA44A16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Javier Vázquez</a:t>
            </a:r>
          </a:p>
        </p:txBody>
      </p:sp>
      <p:pic>
        <p:nvPicPr>
          <p:cNvPr id="5" name="Imagen 5" descr="Imagen que contiene blanco&#10;&#10;Descripción generada con confianza muy alta">
            <a:extLst>
              <a:ext uri="{FF2B5EF4-FFF2-40B4-BE49-F238E27FC236}">
                <a16:creationId xmlns:a16="http://schemas.microsoft.com/office/drawing/2014/main" id="{84AFC0C1-C5ED-491F-A8AE-E90101DEE1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8264" r="7025" b="-901"/>
          <a:stretch/>
        </p:blipFill>
        <p:spPr>
          <a:xfrm rot="16200000">
            <a:off x="1287176" y="-269896"/>
            <a:ext cx="4124711" cy="5500053"/>
          </a:xfrm>
        </p:spPr>
      </p:pic>
      <p:pic>
        <p:nvPicPr>
          <p:cNvPr id="7" name="Imagen 7" descr="Imagen que contiene tabla, escritorio, hecho de madera, computadora&#10;&#10;Descripción generada con confianza muy alta">
            <a:extLst>
              <a:ext uri="{FF2B5EF4-FFF2-40B4-BE49-F238E27FC236}">
                <a16:creationId xmlns:a16="http://schemas.microsoft.com/office/drawing/2014/main" id="{85C90485-542F-400E-9A41-BF2B413E82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362" r="15673" b="478"/>
          <a:stretch/>
        </p:blipFill>
        <p:spPr>
          <a:xfrm>
            <a:off x="5719026" y="1821574"/>
            <a:ext cx="5877036" cy="3746842"/>
          </a:xfrm>
        </p:spPr>
      </p:pic>
    </p:spTree>
    <p:extLst>
      <p:ext uri="{BB962C8B-B14F-4D97-AF65-F5344CB8AC3E}">
        <p14:creationId xmlns:p14="http://schemas.microsoft.com/office/powerpoint/2010/main" val="45393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5470E-02BB-48FD-8894-B0186641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44E0DF-B2CA-45A7-BD22-DD3E9C756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7271" y="653020"/>
            <a:ext cx="4078568" cy="6083922"/>
          </a:xfrm>
        </p:spPr>
        <p:txBody>
          <a:bodyPr>
            <a:normAutofit fontScale="85000" lnSpcReduction="20000"/>
          </a:bodyPr>
          <a:lstStyle/>
          <a:p>
            <a:r>
              <a:rPr lang="es-ES" sz="1800" b="1" dirty="0">
                <a:ea typeface="+mn-lt"/>
                <a:cs typeface="+mn-lt"/>
              </a:rPr>
              <a:t>SENTIMIENTOS (Ainara Estévez)</a:t>
            </a:r>
            <a:endParaRPr lang="es-ES" sz="1800" b="1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r>
              <a:rPr lang="es-ES" dirty="0">
                <a:ea typeface="+mn-lt"/>
                <a:cs typeface="+mn-lt"/>
              </a:rPr>
              <a:t>Hay muchos sentimientos,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como por ejemplo…</a:t>
            </a:r>
            <a:endParaRPr lang="es-E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ea typeface="+mn-lt"/>
                <a:cs typeface="+mn-lt"/>
              </a:rPr>
              <a:t>La alegría</a:t>
            </a:r>
            <a:endParaRPr lang="es-ES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ea typeface="+mn-lt"/>
                <a:cs typeface="+mn-lt"/>
              </a:rPr>
              <a:t>que hace que te rías</a:t>
            </a:r>
            <a:endParaRPr lang="es-ES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ea typeface="+mn-lt"/>
                <a:cs typeface="+mn-lt"/>
              </a:rPr>
              <a:t>por una tontería. </a:t>
            </a: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ea typeface="+mn-lt"/>
                <a:cs typeface="+mn-lt"/>
              </a:rPr>
              <a:t>Que todo </a:t>
            </a:r>
            <a:r>
              <a:rPr lang="es-ES" strike="sngStrike" dirty="0">
                <a:solidFill>
                  <a:srgbClr val="FFC000"/>
                </a:solidFill>
                <a:ea typeface="+mn-lt"/>
                <a:cs typeface="+mn-lt"/>
              </a:rPr>
              <a:t>a</a:t>
            </a:r>
            <a:r>
              <a:rPr lang="es-ES" dirty="0">
                <a:solidFill>
                  <a:srgbClr val="FFC000"/>
                </a:solidFill>
                <a:ea typeface="+mn-lt"/>
                <a:cs typeface="+mn-lt"/>
              </a:rPr>
              <a:t> tu alrededor </a:t>
            </a:r>
            <a:endParaRPr lang="es-ES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ea typeface="+mn-lt"/>
                <a:cs typeface="+mn-lt"/>
              </a:rPr>
              <a:t>parezca encantador. </a:t>
            </a:r>
            <a:endParaRPr lang="es-ES">
              <a:solidFill>
                <a:srgbClr val="FFC000"/>
              </a:solidFill>
            </a:endParaRPr>
          </a:p>
          <a:p>
            <a:endParaRPr lang="es-ES" dirty="0">
              <a:solidFill>
                <a:srgbClr val="FFC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Otra de ellas </a:t>
            </a:r>
            <a:endParaRPr lang="es-ES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es la tristeza,</a:t>
            </a:r>
            <a:endParaRPr lang="es-ES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que es la peor </a:t>
            </a:r>
            <a:endParaRPr lang="es-ES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y la tengo pavor.</a:t>
            </a:r>
            <a:endParaRPr lang="es-ES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B9BA43-B509-4FF7-B395-764175E45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5516" y="408605"/>
            <a:ext cx="3474720" cy="5120640"/>
          </a:xfrm>
        </p:spPr>
        <p:txBody>
          <a:bodyPr>
            <a:normAutofit fontScale="85000" lnSpcReduction="20000"/>
          </a:bodyPr>
          <a:lstStyle/>
          <a:p>
            <a:endParaRPr lang="es-ES"/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Luego tenemos el enfado,</a:t>
            </a:r>
            <a:endParaRPr lang="es-ES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¡seguro que te ha pasado!</a:t>
            </a:r>
            <a:endParaRPr lang="es-ES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Cuando estás muy frustrado</a:t>
            </a:r>
            <a:endParaRPr lang="es-ES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y no quieres ni un helado.</a:t>
            </a:r>
            <a:endParaRPr lang="es-ES" b="1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br>
              <a:rPr lang="en-US" dirty="0">
                <a:ea typeface="+mn-lt"/>
                <a:cs typeface="+mn-lt"/>
              </a:rPr>
            </a:br>
            <a:br>
              <a:rPr lang="en-US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solidFill>
                  <a:srgbClr val="00B050"/>
                </a:solidFill>
              </a:rPr>
              <a:t>Por último tenemos la satisfacción</a:t>
            </a:r>
            <a:endParaRPr lang="es-ES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solidFill>
                  <a:srgbClr val="00B050"/>
                </a:solidFill>
              </a:rPr>
              <a:t>que es con la que me he quedado</a:t>
            </a:r>
            <a:endParaRPr lang="es-ES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solidFill>
                  <a:srgbClr val="00B050"/>
                </a:solidFill>
              </a:rPr>
              <a:t>después de contaros y explicaros</a:t>
            </a:r>
            <a:endParaRPr lang="es-ES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solidFill>
                  <a:srgbClr val="00B050"/>
                </a:solidFill>
              </a:rPr>
              <a:t>todo lo que siente mi corazón. </a:t>
            </a:r>
          </a:p>
        </p:txBody>
      </p:sp>
      <p:pic>
        <p:nvPicPr>
          <p:cNvPr id="5" name="Imagen 5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0A2D0953-5145-4CBC-B2E6-CE24CE799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32" y="184174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3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686BB5-2B17-404F-99D6-0671DC685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2DE05C-8430-4FEB-AB7C-32AC003FC3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s-E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b="1" dirty="0">
                <a:ea typeface="+mn-lt"/>
                <a:cs typeface="+mn-lt"/>
              </a:rPr>
              <a:t>VIAJAR – </a:t>
            </a:r>
            <a:r>
              <a:rPr lang="es-ES" b="1" dirty="0" err="1">
                <a:ea typeface="+mn-lt"/>
                <a:cs typeface="+mn-lt"/>
              </a:rPr>
              <a:t>Iago</a:t>
            </a:r>
            <a:r>
              <a:rPr lang="es-ES" b="1" dirty="0">
                <a:ea typeface="+mn-lt"/>
                <a:cs typeface="+mn-lt"/>
              </a:rPr>
              <a:t> López</a:t>
            </a:r>
          </a:p>
          <a:p>
            <a:pPr marL="0" indent="0">
              <a:buNone/>
            </a:pPr>
            <a:endParaRPr lang="es-ES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Cuando todo esto acabe,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cuando vuelva a respirar,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cuando vuelva a correr y saltar,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solo querré una cosa: viajar.</a:t>
            </a:r>
            <a:endParaRPr lang="es-ES" dirty="0"/>
          </a:p>
          <a:p>
            <a:endParaRPr lang="es-ES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Viajar por todo el mundo,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sin un lugar donde parar,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sin rumbo, sin destino,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ni un hotel donde descansar.</a:t>
            </a:r>
            <a:endParaRPr lang="es-ES" dirty="0"/>
          </a:p>
          <a:p>
            <a:endParaRPr lang="es-ES"/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40D406-EB12-4695-8D82-E099220EE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8120" y="609888"/>
            <a:ext cx="3474720" cy="56382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Visitar muchas ciudades,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pequeñas o muy grandes,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recorrer todas las calles,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y contemplar todos los valles.</a:t>
            </a:r>
            <a:endParaRPr lang="es-ES" dirty="0"/>
          </a:p>
          <a:p>
            <a:endParaRPr lang="es-ES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Ver el cielo estrellado,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del Sahara en verano,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y escalar todas las montañas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de la cordillera del Himalaya.</a:t>
            </a:r>
            <a:endParaRPr lang="es-ES" dirty="0"/>
          </a:p>
          <a:p>
            <a:endParaRPr lang="es-ES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Y cuando vuelva a casa,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desmontaré mi equipaje,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me tumbaré en mi cama,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y soñaré con mi viaje.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5" descr="Imagen que contiene texto&#10;&#10;Descripción generada con confianza muy alta">
            <a:extLst>
              <a:ext uri="{FF2B5EF4-FFF2-40B4-BE49-F238E27FC236}">
                <a16:creationId xmlns:a16="http://schemas.microsoft.com/office/drawing/2014/main" id="{D396AF74-AAB7-4300-B5DB-FFA7815B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192800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2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7F757-6F77-4713-A9CC-8E3BEC533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334A2A-68FD-4A90-9140-AB43FB2D8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6893" y="-410905"/>
            <a:ext cx="4668040" cy="5666979"/>
          </a:xfrm>
        </p:spPr>
        <p:txBody>
          <a:bodyPr>
            <a:normAutofit fontScale="92500" lnSpcReduction="20000"/>
          </a:bodyPr>
          <a:lstStyle/>
          <a:p>
            <a:r>
              <a:rPr lang="es-ES" dirty="0">
                <a:latin typeface="Comic Sans MS"/>
              </a:rPr>
              <a:t>POEMA Ángel Mateo</a:t>
            </a:r>
          </a:p>
          <a:p>
            <a:endParaRPr lang="es-ES" dirty="0">
              <a:latin typeface="Comic Sans MS"/>
            </a:endParaRPr>
          </a:p>
          <a:p>
            <a:r>
              <a:rPr lang="es-ES" dirty="0">
                <a:latin typeface="Comic Sans MS"/>
              </a:rPr>
              <a:t>Ayer viajé a un país llamado Italia</a:t>
            </a:r>
            <a:br>
              <a:rPr lang="es-ES" dirty="0">
                <a:latin typeface="Comic Sans MS"/>
              </a:rPr>
            </a:br>
            <a:r>
              <a:rPr lang="es-ES" dirty="0">
                <a:latin typeface="Comic Sans MS"/>
              </a:rPr>
              <a:t> y me comí una pizza con Natalia.</a:t>
            </a:r>
            <a:br>
              <a:rPr lang="es-ES" dirty="0">
                <a:latin typeface="Comic Sans MS"/>
              </a:rPr>
            </a:br>
            <a:r>
              <a:rPr lang="es-ES" dirty="0">
                <a:latin typeface="Comic Sans MS"/>
              </a:rPr>
              <a:t> Hoy estamos en San Francisco</a:t>
            </a:r>
            <a:br>
              <a:rPr lang="es-ES" dirty="0">
                <a:latin typeface="Comic Sans MS"/>
              </a:rPr>
            </a:br>
            <a:r>
              <a:rPr lang="es-ES" dirty="0">
                <a:latin typeface="Comic Sans MS"/>
              </a:rPr>
              <a:t> y jugamos al hockey con un disco.</a:t>
            </a:r>
            <a:br>
              <a:rPr lang="es-ES" dirty="0">
                <a:latin typeface="Comic Sans MS"/>
              </a:rPr>
            </a:br>
            <a:r>
              <a:rPr lang="es-ES" dirty="0">
                <a:latin typeface="Comic Sans MS"/>
              </a:rPr>
              <a:t> </a:t>
            </a:r>
            <a:br>
              <a:rPr lang="es-ES" dirty="0">
                <a:latin typeface="Comic Sans MS"/>
              </a:rPr>
            </a:br>
            <a:r>
              <a:rPr lang="es-ES" dirty="0">
                <a:latin typeface="Comic Sans MS"/>
              </a:rPr>
              <a:t>Quiero volar como los pájaros</a:t>
            </a:r>
            <a:br>
              <a:rPr lang="es-ES" dirty="0">
                <a:latin typeface="Comic Sans MS"/>
              </a:rPr>
            </a:br>
            <a:r>
              <a:rPr lang="es-ES" dirty="0">
                <a:latin typeface="Comic Sans MS"/>
              </a:rPr>
              <a:t> aunque no tengo alas en las manos,</a:t>
            </a:r>
            <a:endParaRPr lang="es-ES"/>
          </a:p>
          <a:p>
            <a:r>
              <a:rPr lang="es-ES" dirty="0">
                <a:latin typeface="Comic Sans MS"/>
              </a:rPr>
              <a:t>pero en mi imaginación</a:t>
            </a:r>
            <a:br>
              <a:rPr lang="es-ES" dirty="0">
                <a:latin typeface="Comic Sans MS"/>
              </a:rPr>
            </a:br>
            <a:r>
              <a:rPr lang="es-ES" dirty="0">
                <a:latin typeface="Comic Sans MS"/>
              </a:rPr>
              <a:t> podré echar a volar</a:t>
            </a:r>
            <a:br>
              <a:rPr lang="es-ES" dirty="0">
                <a:latin typeface="Comic Sans MS"/>
              </a:rPr>
            </a:br>
            <a:r>
              <a:rPr lang="es-ES" dirty="0">
                <a:latin typeface="Comic Sans MS"/>
              </a:rPr>
              <a:t> como un avión.</a:t>
            </a:r>
            <a:r>
              <a:rPr lang="es-ES" dirty="0">
                <a:ea typeface="+mn-lt"/>
                <a:cs typeface="+mn-lt"/>
              </a:rPr>
              <a:t> </a:t>
            </a:r>
            <a:endParaRPr lang="es-ES" dirty="0">
              <a:latin typeface="Comic Sans MS"/>
            </a:endParaRPr>
          </a:p>
          <a:p>
            <a:endParaRPr lang="es-ES" dirty="0">
              <a:latin typeface="Comic Sans MS"/>
            </a:endParaRPr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46AE2C-7CF0-47C3-9D98-B09C81F99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9103" y="480491"/>
            <a:ext cx="5703208" cy="55232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b="1"/>
              <a:t>VIAJES Jorge Albi</a:t>
            </a:r>
            <a:endParaRPr lang="es-ES"/>
          </a:p>
          <a:p>
            <a:pPr marL="0" indent="0">
              <a:buNone/>
            </a:pPr>
            <a:r>
              <a:rPr lang="es-ES"/>
              <a:t>Cuando queremos escapar, solemos pensar en viajar. </a:t>
            </a:r>
          </a:p>
          <a:p>
            <a:pPr marL="0" indent="0">
              <a:buNone/>
            </a:pPr>
            <a:r>
              <a:rPr lang="es-ES" dirty="0"/>
              <a:t>Pero hay tantos destinos que elegir... </a:t>
            </a:r>
          </a:p>
          <a:p>
            <a:pPr marL="0" indent="0">
              <a:buNone/>
            </a:pPr>
            <a:r>
              <a:rPr lang="es-ES"/>
              <a:t>como por ejemplo Berlín con sus museos sin fin. </a:t>
            </a:r>
            <a:endParaRPr lang="es-ES" dirty="0"/>
          </a:p>
          <a:p>
            <a:pPr marL="0" indent="0">
              <a:buNone/>
            </a:pPr>
            <a:r>
              <a:rPr lang="es-ES"/>
              <a:t>Yo prefiero Italia, con su pasta al dente, </a:t>
            </a:r>
            <a:endParaRPr lang="es-ES" dirty="0"/>
          </a:p>
          <a:p>
            <a:pPr marL="0" indent="0">
              <a:buNone/>
            </a:pPr>
            <a:r>
              <a:rPr lang="es-ES"/>
              <a:t>Rica y sorprendente, ¡le gusta a mucha gente! </a:t>
            </a:r>
            <a:endParaRPr lang="es-ES" dirty="0"/>
          </a:p>
          <a:p>
            <a:pPr marL="0" indent="0">
              <a:buNone/>
            </a:pPr>
            <a:r>
              <a:rPr lang="es-ES"/>
              <a:t>Méjico con sus aguas cristalinas y sus playas singulares, </a:t>
            </a:r>
            <a:endParaRPr lang="es-ES" dirty="0"/>
          </a:p>
          <a:p>
            <a:pPr marL="0" indent="0">
              <a:buNone/>
            </a:pPr>
            <a:r>
              <a:rPr lang="es-ES"/>
              <a:t>¡no querrás ver más mares! </a:t>
            </a:r>
            <a:endParaRPr lang="es-ES" dirty="0"/>
          </a:p>
          <a:p>
            <a:pPr marL="0" indent="0">
              <a:buNone/>
            </a:pPr>
            <a:r>
              <a:rPr lang="es-ES"/>
              <a:t>Egipto, un país cultural, cuyas pirámides pordrás visitar. </a:t>
            </a:r>
            <a:endParaRPr lang="es-ES" dirty="0"/>
          </a:p>
          <a:p>
            <a:pPr marL="0" indent="0">
              <a:buNone/>
            </a:pPr>
            <a:r>
              <a:rPr lang="es-ES"/>
              <a:t>Tokio, ciudad del anime y la tecnología</a:t>
            </a:r>
            <a:endParaRPr lang="es-ES" dirty="0"/>
          </a:p>
          <a:p>
            <a:pPr marL="0" indent="0">
              <a:buNone/>
            </a:pPr>
            <a:r>
              <a:rPr lang="es-ES"/>
              <a:t>¡tendrás entretenimiento para todo el día! </a:t>
            </a:r>
            <a:endParaRPr lang="es-ES" dirty="0"/>
          </a:p>
          <a:p>
            <a:pPr marL="0" indent="0">
              <a:buNone/>
            </a:pPr>
            <a:r>
              <a:rPr lang="es-ES"/>
              <a:t>Inglaterra, país de lores... </a:t>
            </a:r>
            <a:endParaRPr lang="es-ES" dirty="0"/>
          </a:p>
          <a:p>
            <a:pPr marL="0" indent="0">
              <a:buNone/>
            </a:pPr>
            <a:r>
              <a:rPr lang="es-ES"/>
              <a:t>¡que no se te olviden sus inventores!</a:t>
            </a:r>
          </a:p>
          <a:p>
            <a:pPr marL="0" indent="0">
              <a:buNone/>
            </a:pPr>
            <a:r>
              <a:rPr lang="es-ES"/>
              <a:t>Aunque me gusta mucho viajar, </a:t>
            </a:r>
            <a:endParaRPr lang="es-ES" dirty="0"/>
          </a:p>
          <a:p>
            <a:pPr marL="0" indent="0">
              <a:buNone/>
            </a:pPr>
            <a:r>
              <a:rPr lang="es-ES"/>
              <a:t>En Madrid me voy a quedar.</a:t>
            </a:r>
            <a:endParaRPr lang="es-ES" dirty="0"/>
          </a:p>
        </p:txBody>
      </p:sp>
      <p:pic>
        <p:nvPicPr>
          <p:cNvPr id="5" name="Imagen 5" descr="Imagen que contiene cuarto&#10;&#10;Descripción generada con confianza muy alta">
            <a:extLst>
              <a:ext uri="{FF2B5EF4-FFF2-40B4-BE49-F238E27FC236}">
                <a16:creationId xmlns:a16="http://schemas.microsoft.com/office/drawing/2014/main" id="{928C575C-3479-4494-991D-CDFA7D376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49" y="3920706"/>
            <a:ext cx="2743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4393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Frame</vt:lpstr>
      <vt:lpstr>Nuestro libro de poemas</vt:lpstr>
      <vt:lpstr>Carla Floriano            -                Mateo Rodríguez</vt:lpstr>
      <vt:lpstr>Presentación de PowerPoint</vt:lpstr>
      <vt:lpstr>Presentación de PowerPoint</vt:lpstr>
      <vt:lpstr>Presentación de PowerPoint</vt:lpstr>
      <vt:lpstr>      Javier Vázquez</vt:lpstr>
      <vt:lpstr>Presentación de PowerPoint</vt:lpstr>
      <vt:lpstr>Presentación de PowerPoint</vt:lpstr>
      <vt:lpstr>Presentación de PowerPoint</vt:lpstr>
      <vt:lpstr>Laura  Ortiz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440</cp:revision>
  <dcterms:created xsi:type="dcterms:W3CDTF">2020-04-22T20:51:39Z</dcterms:created>
  <dcterms:modified xsi:type="dcterms:W3CDTF">2020-04-23T12:08:26Z</dcterms:modified>
</cp:coreProperties>
</file>