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34C2EB-10DC-4D04-BBC2-A16A92EAD836}" v="674" dt="2023-06-02T11:29:15.0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2629" y="1371600"/>
            <a:ext cx="5935540" cy="2696866"/>
          </a:xfrm>
        </p:spPr>
        <p:txBody>
          <a:bodyPr anchor="t"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2629" y="4584879"/>
            <a:ext cx="593554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6/2/2023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449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6/2/2023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28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98077" y="1401097"/>
            <a:ext cx="2155722" cy="477586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401097"/>
            <a:ext cx="8232058" cy="477586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6/2/2023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588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6/2/2023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248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9" y="1709738"/>
            <a:ext cx="9214884" cy="3159974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2628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6/2/2023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72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2849526"/>
            <a:ext cx="5105400" cy="32104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849526"/>
            <a:ext cx="5105400" cy="32104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6/2/2023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079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371599"/>
            <a:ext cx="10442760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2628" y="2311353"/>
            <a:ext cx="5084947" cy="695372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12628" y="3006725"/>
            <a:ext cx="5084947" cy="31829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311353"/>
            <a:ext cx="5183188" cy="695372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006725"/>
            <a:ext cx="5183188" cy="31829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6/2/2023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459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6/2/2023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56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6/2/2023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148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463038"/>
            <a:ext cx="3859397" cy="1471548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2628" y="2934586"/>
            <a:ext cx="3859397" cy="29344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6/2/2023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40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2628" y="1463038"/>
            <a:ext cx="3859397" cy="1471548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2628" y="2934586"/>
            <a:ext cx="3859397" cy="29344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CD3FD-BE54-4400-942B-C6C15AA73DFD}" type="datetimeFigureOut">
              <a:rPr lang="en-US" smtClean="0"/>
              <a:t>6/2/2023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0CD32-A6C8-4BA5-B3DF-D8325E32CAA4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105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371601"/>
            <a:ext cx="10363200" cy="118757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4399" y="2559171"/>
            <a:ext cx="10363200" cy="33826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1262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F07CD3FD-BE54-4400-942B-C6C15AA73DFD}" type="datetimeFigureOut">
              <a:rPr lang="en-US" smtClean="0"/>
              <a:t>6/2/2023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A4C0CD32-A6C8-4BA5-B3DF-D8325E32CAA4}" type="slidenum">
              <a:rPr lang="en-US" smtClean="0"/>
              <a:t>‹Nº›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209B62C-3402-4623-9A7C-AA048B56F8C3}"/>
              </a:ext>
            </a:extLst>
          </p:cNvPr>
          <p:cNvCxnSpPr>
            <a:cxnSpLocks/>
          </p:cNvCxnSpPr>
          <p:nvPr/>
        </p:nvCxnSpPr>
        <p:spPr>
          <a:xfrm>
            <a:off x="990600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8393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4" r:id="rId2"/>
    <p:sldLayoutId id="2147483693" r:id="rId3"/>
    <p:sldLayoutId id="2147483692" r:id="rId4"/>
    <p:sldLayoutId id="2147483691" r:id="rId5"/>
    <p:sldLayoutId id="2147483690" r:id="rId6"/>
    <p:sldLayoutId id="2147483689" r:id="rId7"/>
    <p:sldLayoutId id="2147483688" r:id="rId8"/>
    <p:sldLayoutId id="2147483687" r:id="rId9"/>
    <p:sldLayoutId id="2147483686" r:id="rId10"/>
    <p:sldLayoutId id="2147483685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209B62C-3402-4623-9A7C-AA048B56F8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90600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744CAA32-F237-419C-A2DD-43C28D920D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105715D-B401-013C-393C-E29B8429D488}"/>
              </a:ext>
            </a:extLst>
          </p:cNvPr>
          <p:cNvSpPr txBox="1"/>
          <p:nvPr/>
        </p:nvSpPr>
        <p:spPr>
          <a:xfrm>
            <a:off x="7353038" y="1371600"/>
            <a:ext cx="3924562" cy="1314443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200" kern="1200">
                <a:solidFill>
                  <a:schemeClr val="tx1"/>
                </a:solidFill>
                <a:highlight>
                  <a:srgbClr val="FFFF00"/>
                </a:highlight>
                <a:latin typeface="+mj-lt"/>
                <a:ea typeface="+mj-ea"/>
                <a:cs typeface="+mj-cs"/>
              </a:rPr>
              <a:t>INSTRUCCIONES PARA LA REALIZACIÓN DEL ESPACIO DE ACTIVIDADES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2200" kern="1200">
              <a:solidFill>
                <a:schemeClr val="tx1"/>
              </a:solidFill>
              <a:highlight>
                <a:srgbClr val="FFFF00"/>
              </a:highlight>
              <a:latin typeface="+mj-lt"/>
              <a:ea typeface="+mj-ea"/>
              <a:cs typeface="+mj-cs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A12426CF-2ACC-89C4-DB74-2F11CB83F780}"/>
              </a:ext>
            </a:extLst>
          </p:cNvPr>
          <p:cNvSpPr txBox="1"/>
          <p:nvPr/>
        </p:nvSpPr>
        <p:spPr>
          <a:xfrm>
            <a:off x="7353037" y="2853369"/>
            <a:ext cx="3924562" cy="3088460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120000"/>
              </a:lnSpc>
              <a:spcAft>
                <a:spcPts val="600"/>
              </a:spcAft>
              <a:buSzPct val="87000"/>
            </a:pPr>
            <a:r>
              <a:rPr lang="en-US" b="1" dirty="0">
                <a:latin typeface="Calibri"/>
                <a:cs typeface="Calibri"/>
              </a:rPr>
              <a:t>1 SON MOTIVADORAS POR LO QUE SUPONEN UN RETO.</a:t>
            </a:r>
            <a:endParaRPr lang="es-ES" b="1" dirty="0">
              <a:latin typeface="Calibri"/>
              <a:cs typeface="Calibri"/>
            </a:endParaRPr>
          </a:p>
          <a:p>
            <a:pPr>
              <a:lnSpc>
                <a:spcPct val="120000"/>
              </a:lnSpc>
              <a:spcAft>
                <a:spcPts val="600"/>
              </a:spcAft>
              <a:buSzPct val="87000"/>
            </a:pPr>
            <a:r>
              <a:rPr lang="en-US" b="1" dirty="0">
                <a:latin typeface="Calibri"/>
                <a:cs typeface="Calibri"/>
              </a:rPr>
              <a:t>2 VA CONSIGUIENDO PUNTOS SEGÚN VAYA HACIENDO LAS ACTIVIDADES. </a:t>
            </a:r>
          </a:p>
          <a:p>
            <a:pPr>
              <a:lnSpc>
                <a:spcPct val="120000"/>
              </a:lnSpc>
              <a:spcAft>
                <a:spcPts val="600"/>
              </a:spcAft>
              <a:buSzPct val="87000"/>
            </a:pPr>
            <a:r>
              <a:rPr lang="en-US" b="1" dirty="0">
                <a:latin typeface="Calibri"/>
                <a:cs typeface="Calibri"/>
              </a:rPr>
              <a:t>3 ES OGLIGATORIO HACER AL MENOS  3 ACTIVIDADES, Y EL ALUMNO ELIGE CUALES.</a:t>
            </a:r>
          </a:p>
          <a:p>
            <a:pPr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endParaRPr lang="en-US"/>
          </a:p>
          <a:p>
            <a:pPr>
              <a:lnSpc>
                <a:spcPct val="120000"/>
              </a:lnSpc>
              <a:spcAft>
                <a:spcPts val="600"/>
              </a:spcAft>
              <a:buSzPct val="87000"/>
              <a:buFont typeface="Arial" panose="020B0604020202020204" pitchFamily="34" charset="0"/>
              <a:buChar char="•"/>
            </a:pPr>
            <a:endParaRPr lang="en-US"/>
          </a:p>
        </p:txBody>
      </p:sp>
      <p:pic>
        <p:nvPicPr>
          <p:cNvPr id="4" name="Picture 1" descr="Lápices de colores dentro de un portalápices que está encima de una mesa de madera">
            <a:extLst>
              <a:ext uri="{FF2B5EF4-FFF2-40B4-BE49-F238E27FC236}">
                <a16:creationId xmlns:a16="http://schemas.microsoft.com/office/drawing/2014/main" id="{3085BB48-AEEE-6B2A-C877-A26B27FFAA9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6613" r="-1" b="-1"/>
          <a:stretch/>
        </p:blipFill>
        <p:spPr>
          <a:xfrm>
            <a:off x="20" y="10"/>
            <a:ext cx="6512527" cy="6857990"/>
          </a:xfrm>
          <a:prstGeom prst="rect">
            <a:avLst/>
          </a:prstGeom>
        </p:spPr>
      </p:pic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691422F5-4221-4812-AFD9-5479C6D60A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437121" y="1031005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uadroTexto 4">
            <a:extLst>
              <a:ext uri="{FF2B5EF4-FFF2-40B4-BE49-F238E27FC236}">
                <a16:creationId xmlns:a16="http://schemas.microsoft.com/office/drawing/2014/main" id="{4F6CAB8C-0702-4D39-7C55-308050B74052}"/>
              </a:ext>
            </a:extLst>
          </p:cNvPr>
          <p:cNvSpPr txBox="1"/>
          <p:nvPr/>
        </p:nvSpPr>
        <p:spPr>
          <a:xfrm>
            <a:off x="818106" y="779182"/>
            <a:ext cx="10259121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s-ES">
              <a:solidFill>
                <a:srgbClr val="000000"/>
              </a:solidFill>
            </a:endParaRPr>
          </a:p>
        </p:txBody>
      </p:sp>
      <p:pic>
        <p:nvPicPr>
          <p:cNvPr id="9" name="AUDIO, INSTRUCCIONES">
            <a:hlinkClick r:id="" action="ppaction://media"/>
            <a:extLst>
              <a:ext uri="{FF2B5EF4-FFF2-40B4-BE49-F238E27FC236}">
                <a16:creationId xmlns:a16="http://schemas.microsoft.com/office/drawing/2014/main" id="{0BDA55B1-A897-D6E1-C357-F3FE9C0DF42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978611" y="2043082"/>
            <a:ext cx="730250" cy="802137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4EAA084A-1A40-536F-0024-B5F05A5072F0}"/>
              </a:ext>
            </a:extLst>
          </p:cNvPr>
          <p:cNvSpPr txBox="1"/>
          <p:nvPr/>
        </p:nvSpPr>
        <p:spPr>
          <a:xfrm>
            <a:off x="6747163" y="6234545"/>
            <a:ext cx="3560618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1600" dirty="0"/>
              <a:t>MARIA ELENA GONZALEZ 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7621447F-C0FB-A927-2EEA-D2974F117D5C}"/>
              </a:ext>
            </a:extLst>
          </p:cNvPr>
          <p:cNvSpPr txBox="1"/>
          <p:nvPr/>
        </p:nvSpPr>
        <p:spPr>
          <a:xfrm>
            <a:off x="2521527" y="2119746"/>
            <a:ext cx="3865418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b="1" dirty="0">
                <a:ea typeface="+mn-lt"/>
                <a:cs typeface="+mn-lt"/>
              </a:rPr>
              <a:t>5 AÑOS DE INFANTIL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DashVTI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62</cp:revision>
  <dcterms:created xsi:type="dcterms:W3CDTF">2023-06-02T11:06:12Z</dcterms:created>
  <dcterms:modified xsi:type="dcterms:W3CDTF">2023-06-02T11:30:42Z</dcterms:modified>
</cp:coreProperties>
</file>