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34C2EB-10DC-4D04-BBC2-A16A92EAD836}" v="674" dt="2023-06-02T11:29:15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4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88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4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2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79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5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6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48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05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559171"/>
            <a:ext cx="10363200" cy="3382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F07CD3FD-BE54-4400-942B-C6C15AA73DF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39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209B62C-3402-4623-9A7C-AA048B56F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05715D-B401-013C-393C-E29B8429D488}"/>
              </a:ext>
            </a:extLst>
          </p:cNvPr>
          <p:cNvSpPr txBox="1"/>
          <p:nvPr/>
        </p:nvSpPr>
        <p:spPr>
          <a:xfrm>
            <a:off x="7353038" y="1371600"/>
            <a:ext cx="3924562" cy="131444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INSTRUCCIONES PARA LA REALIZACIÓN DEL ESPACIO DE ACTIVIDADES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200" kern="1200">
              <a:solidFill>
                <a:schemeClr val="tx1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2426CF-2ACC-89C4-DB74-2F11CB83F780}"/>
              </a:ext>
            </a:extLst>
          </p:cNvPr>
          <p:cNvSpPr txBox="1"/>
          <p:nvPr/>
        </p:nvSpPr>
        <p:spPr>
          <a:xfrm>
            <a:off x="7353037" y="2853369"/>
            <a:ext cx="3924562" cy="30884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</a:pPr>
            <a:r>
              <a:rPr lang="en-US" b="1" dirty="0">
                <a:latin typeface="Calibri"/>
                <a:cs typeface="Calibri"/>
              </a:rPr>
              <a:t>1 SON MOTIVADORAS POR LO QUE SUPONEN UN RETO.</a:t>
            </a:r>
            <a:endParaRPr lang="es-ES" b="1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</a:pPr>
            <a:r>
              <a:rPr lang="en-US" b="1" dirty="0">
                <a:latin typeface="Calibri"/>
                <a:cs typeface="Calibri"/>
              </a:rPr>
              <a:t>2 VA CONSIGUIENDO PUNTOS SEGÚN VAYA HACIENDO LAS ACTIVIDADES. 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</a:pPr>
            <a:r>
              <a:rPr lang="en-US" b="1" dirty="0">
                <a:latin typeface="Calibri"/>
                <a:cs typeface="Calibri"/>
              </a:rPr>
              <a:t>3 ES OGLIGATORIO HACER AL MENOS  3 ACTIVIDADES, Y EL ALUMNO ELIGE CUALES.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endParaRPr lang="en-US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3085BB48-AEEE-6B2A-C877-A26B27FFAA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613" r="-1" b="-1"/>
          <a:stretch/>
        </p:blipFill>
        <p:spPr>
          <a:xfrm>
            <a:off x="20" y="10"/>
            <a:ext cx="6512527" cy="685799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3712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4F6CAB8C-0702-4D39-7C55-308050B74052}"/>
              </a:ext>
            </a:extLst>
          </p:cNvPr>
          <p:cNvSpPr txBox="1"/>
          <p:nvPr/>
        </p:nvSpPr>
        <p:spPr>
          <a:xfrm>
            <a:off x="818106" y="779182"/>
            <a:ext cx="102591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>
              <a:solidFill>
                <a:srgbClr val="000000"/>
              </a:solidFill>
            </a:endParaRPr>
          </a:p>
        </p:txBody>
      </p:sp>
      <p:pic>
        <p:nvPicPr>
          <p:cNvPr id="9" name="AUDIO, INSTRUCCIONES">
            <a:hlinkClick r:id="" action="ppaction://media"/>
            <a:extLst>
              <a:ext uri="{FF2B5EF4-FFF2-40B4-BE49-F238E27FC236}">
                <a16:creationId xmlns:a16="http://schemas.microsoft.com/office/drawing/2014/main" id="{0BDA55B1-A897-D6E1-C357-F3FE9C0DF4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8611" y="2043082"/>
            <a:ext cx="730250" cy="80213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EAA084A-1A40-536F-0024-B5F05A5072F0}"/>
              </a:ext>
            </a:extLst>
          </p:cNvPr>
          <p:cNvSpPr txBox="1"/>
          <p:nvPr/>
        </p:nvSpPr>
        <p:spPr>
          <a:xfrm>
            <a:off x="6747163" y="6234545"/>
            <a:ext cx="356061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dirty="0"/>
              <a:t>MARIA ELENA GONZALEZ 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621447F-C0FB-A927-2EEA-D2974F117D5C}"/>
              </a:ext>
            </a:extLst>
          </p:cNvPr>
          <p:cNvSpPr txBox="1"/>
          <p:nvPr/>
        </p:nvSpPr>
        <p:spPr>
          <a:xfrm>
            <a:off x="2521527" y="2119746"/>
            <a:ext cx="38654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ea typeface="+mn-lt"/>
                <a:cs typeface="+mn-lt"/>
              </a:rPr>
              <a:t>5 AÑOS DE INFANTIL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DashVTI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62</cp:revision>
  <dcterms:created xsi:type="dcterms:W3CDTF">2023-06-02T11:06:12Z</dcterms:created>
  <dcterms:modified xsi:type="dcterms:W3CDTF">2023-06-02T11:30:42Z</dcterms:modified>
</cp:coreProperties>
</file>