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3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400DFE-ED71-6D47-BB99-7C348FDDE77A}" v="2" dt="2024-02-04T09:50:12.0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546"/>
    <p:restoredTop sz="96327"/>
  </p:normalViewPr>
  <p:slideViewPr>
    <p:cSldViewPr snapToGrid="0">
      <p:cViewPr varScale="1">
        <p:scale>
          <a:sx n="67" d="100"/>
          <a:sy n="67" d="100"/>
        </p:scale>
        <p:origin x="192" y="1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Sunday, February 4,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041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Sunday, February 4,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127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Sunday, February 4,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41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Sunday, February 4,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623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Sunday, February 4,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305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Sunday, February 4,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582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Sunday, February 4, 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245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Sunday, February 4, 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8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Sunday, February 4, 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204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Sunday, February 4,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179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Sunday, February 4,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122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Sunday, February 4, 2024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852280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12" r:id="rId6"/>
    <p:sldLayoutId id="2147483807" r:id="rId7"/>
    <p:sldLayoutId id="2147483808" r:id="rId8"/>
    <p:sldLayoutId id="2147483809" r:id="rId9"/>
    <p:sldLayoutId id="2147483811" r:id="rId10"/>
    <p:sldLayoutId id="214748381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36F292AA-C8DB-4CAA-97C9-456CF8540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Fondo de humo abstracto">
            <a:extLst>
              <a:ext uri="{FF2B5EF4-FFF2-40B4-BE49-F238E27FC236}">
                <a16:creationId xmlns:a16="http://schemas.microsoft.com/office/drawing/2014/main" id="{630B9379-1681-FB80-735D-49D93B2EFC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756" r="27756"/>
          <a:stretch/>
        </p:blipFill>
        <p:spPr>
          <a:xfrm>
            <a:off x="-1" y="10"/>
            <a:ext cx="4587901" cy="685799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2" y="-429"/>
            <a:ext cx="7604097" cy="6857571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73000"/>
                </a:schemeClr>
              </a:gs>
              <a:gs pos="100000">
                <a:schemeClr val="accent2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1" y="0"/>
            <a:ext cx="7604097" cy="68580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8000">
                <a:schemeClr val="accent2">
                  <a:alpha val="66000"/>
                </a:scheme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599847" y="4355164"/>
            <a:ext cx="7592151" cy="2502836"/>
          </a:xfrm>
          <a:prstGeom prst="rect">
            <a:avLst/>
          </a:prstGeom>
          <a:gradFill>
            <a:gsLst>
              <a:gs pos="22000">
                <a:schemeClr val="accent6">
                  <a:alpha val="39000"/>
                </a:schemeClr>
              </a:gs>
              <a:gs pos="82000">
                <a:schemeClr val="accent5">
                  <a:alpha val="19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256CF5B-1DAD-4912-86B9-FCA73369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704304">
            <a:off x="6080918" y="830588"/>
            <a:ext cx="4998441" cy="4998441"/>
          </a:xfrm>
          <a:prstGeom prst="ellipse">
            <a:avLst/>
          </a:pr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18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55FD462-BF6D-6CD0-AFF4-115BC857C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5958" y="-512137"/>
            <a:ext cx="7520432" cy="28384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3200" dirty="0">
                <a:solidFill>
                  <a:schemeClr val="bg1"/>
                </a:solidFill>
              </a:rPr>
              <a:t>INSTRUCCIONES PARA REALIZAR TU ESPACIO DE ACTIVIDADES CON DISTINTOS RITMOS DE APRENDIZAJE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ED7375F-E0DD-4D85-157B-87CDD0FE664B}"/>
              </a:ext>
            </a:extLst>
          </p:cNvPr>
          <p:cNvSpPr txBox="1"/>
          <p:nvPr/>
        </p:nvSpPr>
        <p:spPr>
          <a:xfrm>
            <a:off x="4697491" y="2249969"/>
            <a:ext cx="7765293" cy="4616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b="1" dirty="0">
                <a:solidFill>
                  <a:schemeClr val="bg1"/>
                </a:solidFill>
                <a:latin typeface="Comic Sans MS" panose="030F0902030302020204" pitchFamily="66" charset="0"/>
              </a:rPr>
              <a:t>1-Lluvia de ideas de la utilidad de los tejidos en el cuerpo, así como la funcionalidad.</a:t>
            </a:r>
          </a:p>
          <a:p>
            <a:pPr>
              <a:lnSpc>
                <a:spcPct val="150000"/>
              </a:lnSpc>
            </a:pPr>
            <a:r>
              <a:rPr lang="es-ES" b="1" dirty="0">
                <a:solidFill>
                  <a:schemeClr val="bg1"/>
                </a:solidFill>
                <a:latin typeface="Comic Sans MS" panose="030F0902030302020204" pitchFamily="66" charset="0"/>
              </a:rPr>
              <a:t>2-Realizar un estudio sobre la información teórica que se les ha dado.</a:t>
            </a:r>
          </a:p>
          <a:p>
            <a:pPr>
              <a:lnSpc>
                <a:spcPct val="150000"/>
              </a:lnSpc>
            </a:pPr>
            <a:r>
              <a:rPr lang="es-ES" b="1" dirty="0">
                <a:solidFill>
                  <a:schemeClr val="bg1"/>
                </a:solidFill>
                <a:latin typeface="Comic Sans MS" panose="030F0902030302020204" pitchFamily="66" charset="0"/>
              </a:rPr>
              <a:t>3-Hacer la </a:t>
            </a:r>
            <a:r>
              <a:rPr lang="es-ES" b="1" dirty="0" err="1">
                <a:solidFill>
                  <a:schemeClr val="bg1"/>
                </a:solidFill>
                <a:latin typeface="Comic Sans MS" panose="030F0902030302020204" pitchFamily="66" charset="0"/>
              </a:rPr>
              <a:t>compartaiva</a:t>
            </a:r>
            <a:r>
              <a:rPr lang="es-ES" b="1" dirty="0">
                <a:solidFill>
                  <a:schemeClr val="bg1"/>
                </a:solidFill>
                <a:latin typeface="Comic Sans MS" panose="030F0902030302020204" pitchFamily="66" charset="0"/>
              </a:rPr>
              <a:t> de la parte teórica y los tejidos de estudio que les han tocado.</a:t>
            </a:r>
          </a:p>
          <a:p>
            <a:pPr>
              <a:lnSpc>
                <a:spcPct val="150000"/>
              </a:lnSpc>
            </a:pPr>
            <a:r>
              <a:rPr lang="es-ES" b="1" dirty="0">
                <a:solidFill>
                  <a:schemeClr val="bg1"/>
                </a:solidFill>
                <a:latin typeface="Comic Sans MS" panose="030F0902030302020204" pitchFamily="66" charset="0"/>
              </a:rPr>
              <a:t>4-Coger información al microscopio y pasar por </a:t>
            </a:r>
            <a:r>
              <a:rPr lang="es-ES" b="1" dirty="0" err="1">
                <a:solidFill>
                  <a:schemeClr val="bg1"/>
                </a:solidFill>
                <a:latin typeface="Comic Sans MS" panose="030F0902030302020204" pitchFamily="66" charset="0"/>
              </a:rPr>
              <a:t>usb</a:t>
            </a:r>
            <a:r>
              <a:rPr lang="es-ES" b="1" dirty="0">
                <a:solidFill>
                  <a:schemeClr val="bg1"/>
                </a:solidFill>
                <a:latin typeface="Comic Sans MS" panose="030F0902030302020204" pitchFamily="66" charset="0"/>
              </a:rPr>
              <a:t> a los siguientes grupos.</a:t>
            </a:r>
          </a:p>
          <a:p>
            <a:pPr>
              <a:lnSpc>
                <a:spcPct val="150000"/>
              </a:lnSpc>
            </a:pPr>
            <a:r>
              <a:rPr lang="es-ES" b="1" dirty="0">
                <a:solidFill>
                  <a:schemeClr val="bg1"/>
                </a:solidFill>
                <a:latin typeface="Comic Sans MS" panose="030F0902030302020204" pitchFamily="66" charset="0"/>
              </a:rPr>
              <a:t>5-Hacer la identificación digitalizada de los tejidos de los otros compañeros y corroborarla con la parte teórica.</a:t>
            </a:r>
          </a:p>
          <a:p>
            <a:pPr>
              <a:lnSpc>
                <a:spcPct val="150000"/>
              </a:lnSpc>
            </a:pPr>
            <a:r>
              <a:rPr lang="es-ES" b="1" dirty="0">
                <a:solidFill>
                  <a:schemeClr val="bg1"/>
                </a:solidFill>
                <a:latin typeface="Comic Sans MS" panose="030F0902030302020204" pitchFamily="66" charset="0"/>
              </a:rPr>
              <a:t>6-Hacer un informe sobre la práctica de laboratorio.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79160D0-E44D-DED1-8E8E-B07087CBC603}"/>
              </a:ext>
            </a:extLst>
          </p:cNvPr>
          <p:cNvSpPr txBox="1"/>
          <p:nvPr/>
        </p:nvSpPr>
        <p:spPr>
          <a:xfrm>
            <a:off x="933450" y="6019800"/>
            <a:ext cx="2949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MIGUEL LÓPEZ PÉREZ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CA284E6-E7A4-2502-15BF-906D9D43C68A}"/>
              </a:ext>
            </a:extLst>
          </p:cNvPr>
          <p:cNvSpPr txBox="1"/>
          <p:nvPr/>
        </p:nvSpPr>
        <p:spPr>
          <a:xfrm>
            <a:off x="1108596" y="570022"/>
            <a:ext cx="29490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BIOLOGÍA Y GEOLOGÍA </a:t>
            </a:r>
          </a:p>
          <a:p>
            <a:pPr algn="ctr"/>
            <a:r>
              <a:rPr lang="es-ES" b="1" dirty="0"/>
              <a:t>1ºBACHILLERATO</a:t>
            </a:r>
          </a:p>
        </p:txBody>
      </p:sp>
    </p:spTree>
    <p:extLst>
      <p:ext uri="{BB962C8B-B14F-4D97-AF65-F5344CB8AC3E}">
        <p14:creationId xmlns:p14="http://schemas.microsoft.com/office/powerpoint/2010/main" val="2615446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GradientRiseVTI">
  <a:themeElements>
    <a:clrScheme name="GradientRise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107</Words>
  <Application>Microsoft Macintosh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Avenir Next LT Pro</vt:lpstr>
      <vt:lpstr>Comic Sans MS</vt:lpstr>
      <vt:lpstr>GradientRiseVTI</vt:lpstr>
      <vt:lpstr>INSTRUCCIONES PARA REALIZAR TU ESPACIO DE ACTIVIDADES CON DISTINTOS RITMOS DE APRENDIZAJE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INSTRUCCIONES PARA REALIZAR TU ESPACIO DE ACTIVIDADES CON DISTINTOS RITMOS DE APRENDIZAJE</dc:title>
  <dc:creator>miguel lópez pérez</dc:creator>
  <cp:lastModifiedBy>miguel lópez pérez</cp:lastModifiedBy>
  <cp:revision>1</cp:revision>
  <dcterms:created xsi:type="dcterms:W3CDTF">2024-02-04T09:38:04Z</dcterms:created>
  <dcterms:modified xsi:type="dcterms:W3CDTF">2024-02-04T09:50:59Z</dcterms:modified>
</cp:coreProperties>
</file>