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00DFE-ED71-6D47-BB99-7C348FDDE77A}" v="2" dt="2024-02-04T09:50:12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46"/>
    <p:restoredTop sz="96327"/>
  </p:normalViewPr>
  <p:slideViewPr>
    <p:cSldViewPr snapToGrid="0">
      <p:cViewPr varScale="1">
        <p:scale>
          <a:sx n="67" d="100"/>
          <a:sy n="67" d="100"/>
        </p:scale>
        <p:origin x="192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4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0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4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8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0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7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February 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2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February 4,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5228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12" r:id="rId6"/>
    <p:sldLayoutId id="2147483807" r:id="rId7"/>
    <p:sldLayoutId id="2147483808" r:id="rId8"/>
    <p:sldLayoutId id="2147483809" r:id="rId9"/>
    <p:sldLayoutId id="2147483811" r:id="rId10"/>
    <p:sldLayoutId id="214748381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ondo de humo abstracto">
            <a:extLst>
              <a:ext uri="{FF2B5EF4-FFF2-40B4-BE49-F238E27FC236}">
                <a16:creationId xmlns:a16="http://schemas.microsoft.com/office/drawing/2014/main" id="{630B9379-1681-FB80-735D-49D93B2EFC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56" r="27756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5FD462-BF6D-6CD0-AFF4-115BC857C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5958" y="-512137"/>
            <a:ext cx="7520432" cy="2838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dirty="0">
                <a:solidFill>
                  <a:schemeClr val="bg1"/>
                </a:solidFill>
              </a:rPr>
              <a:t>INSTRUCCIONES PARA REALIZAR TU ESPACIO DE ACTIVIDADES CON DISTINTOS RITMOS DE APRENDIZAJE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D7375F-E0DD-4D85-157B-87CDD0FE664B}"/>
              </a:ext>
            </a:extLst>
          </p:cNvPr>
          <p:cNvSpPr txBox="1"/>
          <p:nvPr/>
        </p:nvSpPr>
        <p:spPr>
          <a:xfrm>
            <a:off x="4697491" y="2249969"/>
            <a:ext cx="7765293" cy="4616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1-Lluvia de ideas de la utilidad de los tejidos en el cuerpo, así como la funcionalidad.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2-Realizar un estudio sobre la información teórica que se les ha dado.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3-Hacer la </a:t>
            </a:r>
            <a:r>
              <a:rPr lang="es-ES" b="1" dirty="0" err="1">
                <a:solidFill>
                  <a:schemeClr val="bg1"/>
                </a:solidFill>
                <a:latin typeface="Comic Sans MS" panose="030F0902030302020204" pitchFamily="66" charset="0"/>
              </a:rPr>
              <a:t>compartaiva</a:t>
            </a: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 de la parte teórica y los tejidos de estudio que les han tocado.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4-Coger información al microscopio y pasar por </a:t>
            </a:r>
            <a:r>
              <a:rPr lang="es-ES" b="1" dirty="0" err="1">
                <a:solidFill>
                  <a:schemeClr val="bg1"/>
                </a:solidFill>
                <a:latin typeface="Comic Sans MS" panose="030F0902030302020204" pitchFamily="66" charset="0"/>
              </a:rPr>
              <a:t>usb</a:t>
            </a: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 a los siguientes grupos.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5-Hacer la identificación digitalizada de los tejidos de los otros compañeros y corroborarla con la parte teórica.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bg1"/>
                </a:solidFill>
                <a:latin typeface="Comic Sans MS" panose="030F0902030302020204" pitchFamily="66" charset="0"/>
              </a:rPr>
              <a:t>6-Hacer un informe sobre la práctica de laboratorio.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79160D0-E44D-DED1-8E8E-B07087CBC603}"/>
              </a:ext>
            </a:extLst>
          </p:cNvPr>
          <p:cNvSpPr txBox="1"/>
          <p:nvPr/>
        </p:nvSpPr>
        <p:spPr>
          <a:xfrm>
            <a:off x="933450" y="6019800"/>
            <a:ext cx="294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MIGUEL LÓPEZ PÉREZ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CA284E6-E7A4-2502-15BF-906D9D43C68A}"/>
              </a:ext>
            </a:extLst>
          </p:cNvPr>
          <p:cNvSpPr txBox="1"/>
          <p:nvPr/>
        </p:nvSpPr>
        <p:spPr>
          <a:xfrm>
            <a:off x="1108596" y="570022"/>
            <a:ext cx="294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BIOLOGÍA Y GEOLOGÍA </a:t>
            </a:r>
          </a:p>
          <a:p>
            <a:pPr algn="ctr"/>
            <a:r>
              <a:rPr lang="es-ES" b="1" dirty="0"/>
              <a:t>1ºBACHILLERATO</a:t>
            </a:r>
          </a:p>
        </p:txBody>
      </p:sp>
    </p:spTree>
    <p:extLst>
      <p:ext uri="{BB962C8B-B14F-4D97-AF65-F5344CB8AC3E}">
        <p14:creationId xmlns:p14="http://schemas.microsoft.com/office/powerpoint/2010/main" val="261544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107</Words>
  <Application>Microsoft Macintosh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Comic Sans MS</vt:lpstr>
      <vt:lpstr>GradientRiseVTI</vt:lpstr>
      <vt:lpstr>INSTRUCCIONES PARA REALIZAR TU ESPACIO DE ACTIVIDADES CON DISTINTOS RITMOS DE APRENDIZAJE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 ESPACIO DE ACTIVIDADES CON DISTINTOS RITMOS DE APRENDIZAJE</dc:title>
  <dc:creator>miguel lópez pérez</dc:creator>
  <cp:lastModifiedBy>miguel lópez pérez</cp:lastModifiedBy>
  <cp:revision>1</cp:revision>
  <dcterms:created xsi:type="dcterms:W3CDTF">2024-02-04T09:38:04Z</dcterms:created>
  <dcterms:modified xsi:type="dcterms:W3CDTF">2024-02-04T09:50:59Z</dcterms:modified>
</cp:coreProperties>
</file>