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notesSlides/notesSlide10.xml" ContentType="application/vnd.openxmlformats-officedocument.presentationml.notesSlid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11.xml" ContentType="application/vnd.openxmlformats-officedocument.presentationml.notesSlid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56" r:id="rId5"/>
    <p:sldId id="260" r:id="rId6"/>
    <p:sldId id="30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7" r:id="rId21"/>
    <p:sldId id="278" r:id="rId22"/>
    <p:sldId id="284" r:id="rId23"/>
    <p:sldId id="285" r:id="rId24"/>
    <p:sldId id="286" r:id="rId25"/>
    <p:sldId id="288" r:id="rId26"/>
    <p:sldId id="304" r:id="rId27"/>
    <p:sldId id="289" r:id="rId28"/>
    <p:sldId id="290" r:id="rId29"/>
    <p:sldId id="291" r:id="rId30"/>
    <p:sldId id="292" r:id="rId31"/>
    <p:sldId id="293" r:id="rId32"/>
    <p:sldId id="294" r:id="rId33"/>
    <p:sldId id="299" r:id="rId34"/>
    <p:sldId id="297" r:id="rId35"/>
    <p:sldId id="300" r:id="rId36"/>
    <p:sldId id="302" r:id="rId37"/>
    <p:sldId id="301" r:id="rId38"/>
    <p:sldId id="298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17EAF5"/>
    <a:srgbClr val="3301B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 varScale="1">
        <p:scale>
          <a:sx n="67" d="100"/>
          <a:sy n="67" d="100"/>
        </p:scale>
        <p:origin x="-12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FE6C2E-AD16-43EA-9ABD-39336E134F4A}" type="doc">
      <dgm:prSet loTypeId="urn:microsoft.com/office/officeart/2005/8/layout/gear1" loCatId="relationship" qsTypeId="urn:microsoft.com/office/officeart/2005/8/quickstyle/3d7" qsCatId="3D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C5E2760F-1FC2-4169-A4C5-9DBD8B8C17AD}">
      <dgm:prSet phldrT="[Texto]" custT="1"/>
      <dgm:spPr/>
      <dgm:t>
        <a:bodyPr/>
        <a:lstStyle/>
        <a:p>
          <a:r>
            <a:rPr lang="es-ES" sz="2400" b="1" cap="none" spc="0" dirty="0" smtClean="0">
              <a:ln w="11430"/>
              <a:solidFill>
                <a:srgbClr val="3301B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rPr>
            <a:t>Objetivo: Consolidación y persistencia de los conocimientos en el tiempo</a:t>
          </a:r>
          <a:endParaRPr lang="es-ES" sz="2400" dirty="0">
            <a:solidFill>
              <a:srgbClr val="3301BF"/>
            </a:solidFill>
            <a:latin typeface="Comic Sans MS" pitchFamily="66" charset="0"/>
          </a:endParaRPr>
        </a:p>
      </dgm:t>
    </dgm:pt>
    <dgm:pt modelId="{BAD90B75-3DC6-4A99-8286-ACC48EA6EAD1}" type="parTrans" cxnId="{BCA64EDE-AF25-4BAD-85AC-7F5342349848}">
      <dgm:prSet/>
      <dgm:spPr/>
      <dgm:t>
        <a:bodyPr/>
        <a:lstStyle/>
        <a:p>
          <a:endParaRPr lang="es-ES"/>
        </a:p>
      </dgm:t>
    </dgm:pt>
    <dgm:pt modelId="{F696DE79-EDAB-4774-9859-04634D5EE4E5}" type="sibTrans" cxnId="{BCA64EDE-AF25-4BAD-85AC-7F5342349848}">
      <dgm:prSet/>
      <dgm:spPr/>
      <dgm:t>
        <a:bodyPr/>
        <a:lstStyle/>
        <a:p>
          <a:endParaRPr lang="es-ES"/>
        </a:p>
      </dgm:t>
    </dgm:pt>
    <dgm:pt modelId="{25C9F0D1-7900-4B0C-A9FF-1DFE2ABEB319}">
      <dgm:prSet phldrT="[Texto]" phldr="1"/>
      <dgm:spPr/>
      <dgm:t>
        <a:bodyPr/>
        <a:lstStyle/>
        <a:p>
          <a:endParaRPr lang="es-ES" dirty="0"/>
        </a:p>
      </dgm:t>
    </dgm:pt>
    <dgm:pt modelId="{6C1F313C-BC4C-4062-9D02-BCD262D5CA17}" type="parTrans" cxnId="{FD1721E7-89D4-4BE2-9189-DB0BA1AAF7C0}">
      <dgm:prSet/>
      <dgm:spPr/>
      <dgm:t>
        <a:bodyPr/>
        <a:lstStyle/>
        <a:p>
          <a:endParaRPr lang="es-ES"/>
        </a:p>
      </dgm:t>
    </dgm:pt>
    <dgm:pt modelId="{7689F6FA-41F5-4C00-B901-3087677DC460}" type="sibTrans" cxnId="{FD1721E7-89D4-4BE2-9189-DB0BA1AAF7C0}">
      <dgm:prSet/>
      <dgm:spPr/>
      <dgm:t>
        <a:bodyPr/>
        <a:lstStyle/>
        <a:p>
          <a:endParaRPr lang="es-ES"/>
        </a:p>
      </dgm:t>
    </dgm:pt>
    <dgm:pt modelId="{A8D73FEF-3146-499F-A2A7-8EDAAE8FEE80}">
      <dgm:prSet phldrT="[Texto]"/>
      <dgm:spPr/>
      <dgm:t>
        <a:bodyPr/>
        <a:lstStyle/>
        <a:p>
          <a:endParaRPr lang="en-GB"/>
        </a:p>
      </dgm:t>
    </dgm:pt>
    <dgm:pt modelId="{36A89AF4-243C-421B-B82C-C41F09ABCFA1}" type="parTrans" cxnId="{9FAC8FB6-01AB-4DB1-B6EB-081AFCF3D86A}">
      <dgm:prSet/>
      <dgm:spPr/>
      <dgm:t>
        <a:bodyPr/>
        <a:lstStyle/>
        <a:p>
          <a:endParaRPr lang="es-ES"/>
        </a:p>
      </dgm:t>
    </dgm:pt>
    <dgm:pt modelId="{25D3AFDE-3F82-450A-9FDF-7B83D544CAC6}" type="sibTrans" cxnId="{9FAC8FB6-01AB-4DB1-B6EB-081AFCF3D86A}">
      <dgm:prSet/>
      <dgm:spPr/>
      <dgm:t>
        <a:bodyPr/>
        <a:lstStyle/>
        <a:p>
          <a:endParaRPr lang="es-ES"/>
        </a:p>
      </dgm:t>
    </dgm:pt>
    <dgm:pt modelId="{3C84D123-4B8E-42D6-9104-C79951678818}">
      <dgm:prSet phldrT="[Texto]" custT="1"/>
      <dgm:spPr>
        <a:solidFill>
          <a:srgbClr val="17EAF5">
            <a:alpha val="69804"/>
          </a:srgbClr>
        </a:solidFill>
      </dgm:spPr>
      <dgm:t>
        <a:bodyPr/>
        <a:lstStyle/>
        <a:p>
          <a:r>
            <a:rPr lang="es-ES" sz="2000" dirty="0" smtClean="0">
              <a:solidFill>
                <a:srgbClr val="3301BF"/>
              </a:solidFill>
              <a:latin typeface="Comic Sans MS" pitchFamily="66" charset="0"/>
            </a:rPr>
            <a:t>Diseño de  materiales y actividades  utilizando las nuevas tecnologías</a:t>
          </a:r>
          <a:endParaRPr lang="es-ES" sz="2000" dirty="0">
            <a:solidFill>
              <a:srgbClr val="3301BF"/>
            </a:solidFill>
            <a:latin typeface="Comic Sans MS" pitchFamily="66" charset="0"/>
          </a:endParaRPr>
        </a:p>
      </dgm:t>
    </dgm:pt>
    <dgm:pt modelId="{BF00DD5D-3DD6-48FD-8BE7-8B032934B7C1}" type="parTrans" cxnId="{6948C7C7-ED3C-414D-82CB-E91F4195A8C0}">
      <dgm:prSet/>
      <dgm:spPr/>
      <dgm:t>
        <a:bodyPr/>
        <a:lstStyle/>
        <a:p>
          <a:endParaRPr lang="es-ES"/>
        </a:p>
      </dgm:t>
    </dgm:pt>
    <dgm:pt modelId="{4BD89EAD-8259-45E6-BE21-09399B88717E}" type="sibTrans" cxnId="{6948C7C7-ED3C-414D-82CB-E91F4195A8C0}">
      <dgm:prSet/>
      <dgm:spPr/>
      <dgm:t>
        <a:bodyPr/>
        <a:lstStyle/>
        <a:p>
          <a:endParaRPr lang="es-ES"/>
        </a:p>
      </dgm:t>
    </dgm:pt>
    <dgm:pt modelId="{361FCCA2-0AE4-4E5F-BB4F-A8B6099F71A1}">
      <dgm:prSet phldrT="[Texto]"/>
      <dgm:spPr/>
      <dgm:t>
        <a:bodyPr/>
        <a:lstStyle/>
        <a:p>
          <a:endParaRPr lang="es-ES" dirty="0"/>
        </a:p>
      </dgm:t>
    </dgm:pt>
    <dgm:pt modelId="{69C1152C-28CA-4B92-AD9B-624A198F4E28}" type="parTrans" cxnId="{61AE0455-EA27-4296-AC8A-F5FE9F4C73A1}">
      <dgm:prSet/>
      <dgm:spPr/>
      <dgm:t>
        <a:bodyPr/>
        <a:lstStyle/>
        <a:p>
          <a:endParaRPr lang="es-ES"/>
        </a:p>
      </dgm:t>
    </dgm:pt>
    <dgm:pt modelId="{06D1C039-5A58-4129-A922-740AC0FACA7E}" type="sibTrans" cxnId="{61AE0455-EA27-4296-AC8A-F5FE9F4C73A1}">
      <dgm:prSet/>
      <dgm:spPr/>
      <dgm:t>
        <a:bodyPr/>
        <a:lstStyle/>
        <a:p>
          <a:endParaRPr lang="es-ES"/>
        </a:p>
      </dgm:t>
    </dgm:pt>
    <dgm:pt modelId="{2AAA445B-B48A-4D53-88C5-58ED0334E977}">
      <dgm:prSet phldrT="[Texto]" custLinFactNeighborX="-5621" custLinFactNeighborY="18837"/>
      <dgm:spPr/>
      <dgm:t>
        <a:bodyPr/>
        <a:lstStyle/>
        <a:p>
          <a:endParaRPr lang="en-GB"/>
        </a:p>
      </dgm:t>
    </dgm:pt>
    <dgm:pt modelId="{4B885DD1-9B31-4154-996B-985AF59BC252}" type="parTrans" cxnId="{4FFE255B-3E42-4BE5-A2EF-A4D6771A2B01}">
      <dgm:prSet/>
      <dgm:spPr/>
      <dgm:t>
        <a:bodyPr/>
        <a:lstStyle/>
        <a:p>
          <a:endParaRPr lang="en-GB"/>
        </a:p>
      </dgm:t>
    </dgm:pt>
    <dgm:pt modelId="{53112EF8-2B38-47C0-8CB4-45A9917DD136}" type="sibTrans" cxnId="{4FFE255B-3E42-4BE5-A2EF-A4D6771A2B01}">
      <dgm:prSet/>
      <dgm:spPr/>
      <dgm:t>
        <a:bodyPr/>
        <a:lstStyle/>
        <a:p>
          <a:endParaRPr lang="en-GB"/>
        </a:p>
      </dgm:t>
    </dgm:pt>
    <dgm:pt modelId="{5822CE43-4C34-4960-9C79-6BBAFA9ED4D9}">
      <dgm:prSet phldrT="[Texto]" custT="1"/>
      <dgm:spPr/>
      <dgm:t>
        <a:bodyPr/>
        <a:lstStyle/>
        <a:p>
          <a:r>
            <a:rPr lang="es-ES" sz="2000" dirty="0" smtClean="0">
              <a:solidFill>
                <a:srgbClr val="3301BF"/>
              </a:solidFill>
              <a:latin typeface="Comic Sans MS" pitchFamily="66" charset="0"/>
            </a:rPr>
            <a:t>Metodología activa(uso de las TIC como TAC) </a:t>
          </a:r>
          <a:endParaRPr lang="es-ES" sz="2000" dirty="0">
            <a:solidFill>
              <a:srgbClr val="3301BF"/>
            </a:solidFill>
            <a:latin typeface="Comic Sans MS" pitchFamily="66" charset="0"/>
          </a:endParaRPr>
        </a:p>
      </dgm:t>
    </dgm:pt>
    <dgm:pt modelId="{E41CE2F7-DB7F-47AD-9F8C-E02B86EB85F4}" type="parTrans" cxnId="{C871FC91-AF5C-455A-914F-05FE0993A4D0}">
      <dgm:prSet/>
      <dgm:spPr/>
      <dgm:t>
        <a:bodyPr/>
        <a:lstStyle/>
        <a:p>
          <a:endParaRPr lang="en-GB"/>
        </a:p>
      </dgm:t>
    </dgm:pt>
    <dgm:pt modelId="{3D8260AA-5DCE-4233-91D1-76A81B7384F9}" type="sibTrans" cxnId="{C871FC91-AF5C-455A-914F-05FE0993A4D0}">
      <dgm:prSet/>
      <dgm:spPr/>
      <dgm:t>
        <a:bodyPr/>
        <a:lstStyle/>
        <a:p>
          <a:endParaRPr lang="en-GB"/>
        </a:p>
      </dgm:t>
    </dgm:pt>
    <dgm:pt modelId="{65D21126-7B04-42A5-BE66-6ABE97EA7F22}" type="pres">
      <dgm:prSet presAssocID="{99FE6C2E-AD16-43EA-9ABD-39336E134F4A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4FBB941-3232-41A7-BE5D-8C6B4298A08F}" type="pres">
      <dgm:prSet presAssocID="{C5E2760F-1FC2-4169-A4C5-9DBD8B8C17AD}" presName="gear1" presStyleLbl="node1" presStyleIdx="0" presStyleCnt="3" custLinFactNeighborX="11726" custLinFactNeighborY="-2473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1A8888-6DFE-41A7-9903-E30AC0B28898}" type="pres">
      <dgm:prSet presAssocID="{C5E2760F-1FC2-4169-A4C5-9DBD8B8C17AD}" presName="gear1srcNode" presStyleLbl="node1" presStyleIdx="0" presStyleCnt="3"/>
      <dgm:spPr/>
      <dgm:t>
        <a:bodyPr/>
        <a:lstStyle/>
        <a:p>
          <a:endParaRPr lang="es-ES"/>
        </a:p>
      </dgm:t>
    </dgm:pt>
    <dgm:pt modelId="{31EA319D-F6DC-4349-BAB6-0319BC0DB31F}" type="pres">
      <dgm:prSet presAssocID="{C5E2760F-1FC2-4169-A4C5-9DBD8B8C17AD}" presName="gear1dstNode" presStyleLbl="node1" presStyleIdx="0" presStyleCnt="3"/>
      <dgm:spPr/>
      <dgm:t>
        <a:bodyPr/>
        <a:lstStyle/>
        <a:p>
          <a:endParaRPr lang="es-ES"/>
        </a:p>
      </dgm:t>
    </dgm:pt>
    <dgm:pt modelId="{9F38BF4B-72CE-4371-A493-A3117DBE34C4}" type="pres">
      <dgm:prSet presAssocID="{3C84D123-4B8E-42D6-9104-C79951678818}" presName="gear2" presStyleLbl="node1" presStyleIdx="1" presStyleCnt="3" custLinFactNeighborX="8261" custLinFactNeighborY="2054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72E1D3-B24B-44E2-8119-5E1DB027E763}" type="pres">
      <dgm:prSet presAssocID="{3C84D123-4B8E-42D6-9104-C79951678818}" presName="gear2srcNode" presStyleLbl="node1" presStyleIdx="1" presStyleCnt="3"/>
      <dgm:spPr/>
      <dgm:t>
        <a:bodyPr/>
        <a:lstStyle/>
        <a:p>
          <a:endParaRPr lang="es-ES"/>
        </a:p>
      </dgm:t>
    </dgm:pt>
    <dgm:pt modelId="{0F146246-075B-4AD7-BE1C-7FC88380379E}" type="pres">
      <dgm:prSet presAssocID="{3C84D123-4B8E-42D6-9104-C79951678818}" presName="gear2dstNode" presStyleLbl="node1" presStyleIdx="1" presStyleCnt="3"/>
      <dgm:spPr/>
      <dgm:t>
        <a:bodyPr/>
        <a:lstStyle/>
        <a:p>
          <a:endParaRPr lang="es-ES"/>
        </a:p>
      </dgm:t>
    </dgm:pt>
    <dgm:pt modelId="{9266B2A9-7E96-446F-A476-FD75729708B6}" type="pres">
      <dgm:prSet presAssocID="{5822CE43-4C34-4960-9C79-6BBAFA9ED4D9}" presName="gear3" presStyleLbl="node1" presStyleIdx="2" presStyleCnt="3" custLinFactNeighborX="273" custLinFactNeighborY="6904"/>
      <dgm:spPr/>
      <dgm:t>
        <a:bodyPr/>
        <a:lstStyle/>
        <a:p>
          <a:endParaRPr lang="en-GB"/>
        </a:p>
      </dgm:t>
    </dgm:pt>
    <dgm:pt modelId="{F4695D84-F62D-466B-B0B7-450826F4178C}" type="pres">
      <dgm:prSet presAssocID="{5822CE43-4C34-4960-9C79-6BBAFA9ED4D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C1F8C3A-6A3A-4948-AF5C-237CF911CFC0}" type="pres">
      <dgm:prSet presAssocID="{5822CE43-4C34-4960-9C79-6BBAFA9ED4D9}" presName="gear3srcNode" presStyleLbl="node1" presStyleIdx="2" presStyleCnt="3"/>
      <dgm:spPr/>
      <dgm:t>
        <a:bodyPr/>
        <a:lstStyle/>
        <a:p>
          <a:endParaRPr lang="en-GB"/>
        </a:p>
      </dgm:t>
    </dgm:pt>
    <dgm:pt modelId="{3FEF2E88-3A32-4DDC-92BF-EC9EA6D7A897}" type="pres">
      <dgm:prSet presAssocID="{5822CE43-4C34-4960-9C79-6BBAFA9ED4D9}" presName="gear3dstNode" presStyleLbl="node1" presStyleIdx="2" presStyleCnt="3"/>
      <dgm:spPr/>
      <dgm:t>
        <a:bodyPr/>
        <a:lstStyle/>
        <a:p>
          <a:endParaRPr lang="en-GB"/>
        </a:p>
      </dgm:t>
    </dgm:pt>
    <dgm:pt modelId="{251B991A-FF01-4873-BA4C-842B7560B65C}" type="pres">
      <dgm:prSet presAssocID="{F696DE79-EDAB-4774-9859-04634D5EE4E5}" presName="connector1" presStyleLbl="sibTrans2D1" presStyleIdx="0" presStyleCnt="3" custLinFactNeighborX="10242" custLinFactNeighborY="-14395"/>
      <dgm:spPr/>
      <dgm:t>
        <a:bodyPr/>
        <a:lstStyle/>
        <a:p>
          <a:endParaRPr lang="es-ES"/>
        </a:p>
      </dgm:t>
    </dgm:pt>
    <dgm:pt modelId="{DB4E1C86-E36D-48A5-9E21-D88110E0DA5C}" type="pres">
      <dgm:prSet presAssocID="{4BD89EAD-8259-45E6-BE21-09399B88717E}" presName="connector2" presStyleLbl="sibTrans2D1" presStyleIdx="1" presStyleCnt="3" custLinFactNeighborX="18629" custLinFactNeighborY="24103"/>
      <dgm:spPr/>
      <dgm:t>
        <a:bodyPr/>
        <a:lstStyle/>
        <a:p>
          <a:endParaRPr lang="es-ES"/>
        </a:p>
      </dgm:t>
    </dgm:pt>
    <dgm:pt modelId="{51D95677-5784-4A40-92CC-6631C9171280}" type="pres">
      <dgm:prSet presAssocID="{3D8260AA-5DCE-4233-91D1-76A81B7384F9}" presName="connector3" presStyleLbl="sibTrans2D1" presStyleIdx="2" presStyleCnt="3" custLinFactNeighborX="10467" custLinFactNeighborY="13923"/>
      <dgm:spPr/>
      <dgm:t>
        <a:bodyPr/>
        <a:lstStyle/>
        <a:p>
          <a:endParaRPr lang="en-GB"/>
        </a:p>
      </dgm:t>
    </dgm:pt>
  </dgm:ptLst>
  <dgm:cxnLst>
    <dgm:cxn modelId="{7325B19A-05AE-4759-8288-DCD5EED42BEA}" type="presOf" srcId="{3C84D123-4B8E-42D6-9104-C79951678818}" destId="{0F146246-075B-4AD7-BE1C-7FC88380379E}" srcOrd="2" destOrd="0" presId="urn:microsoft.com/office/officeart/2005/8/layout/gear1"/>
    <dgm:cxn modelId="{AD697D79-F8C3-4CF5-A603-03B682949725}" type="presOf" srcId="{5822CE43-4C34-4960-9C79-6BBAFA9ED4D9}" destId="{1C1F8C3A-6A3A-4948-AF5C-237CF911CFC0}" srcOrd="2" destOrd="0" presId="urn:microsoft.com/office/officeart/2005/8/layout/gear1"/>
    <dgm:cxn modelId="{18753FCF-6580-4CE6-9D2E-CFA016F1C7C2}" type="presOf" srcId="{4BD89EAD-8259-45E6-BE21-09399B88717E}" destId="{DB4E1C86-E36D-48A5-9E21-D88110E0DA5C}" srcOrd="0" destOrd="0" presId="urn:microsoft.com/office/officeart/2005/8/layout/gear1"/>
    <dgm:cxn modelId="{F28292FD-7BA3-49BE-A937-62147A4DFBA4}" type="presOf" srcId="{C5E2760F-1FC2-4169-A4C5-9DBD8B8C17AD}" destId="{31EA319D-F6DC-4349-BAB6-0319BC0DB31F}" srcOrd="2" destOrd="0" presId="urn:microsoft.com/office/officeart/2005/8/layout/gear1"/>
    <dgm:cxn modelId="{61AE0455-EA27-4296-AC8A-F5FE9F4C73A1}" srcId="{99FE6C2E-AD16-43EA-9ABD-39336E134F4A}" destId="{361FCCA2-0AE4-4E5F-BB4F-A8B6099F71A1}" srcOrd="5" destOrd="0" parTransId="{69C1152C-28CA-4B92-AD9B-624A198F4E28}" sibTransId="{06D1C039-5A58-4129-A922-740AC0FACA7E}"/>
    <dgm:cxn modelId="{5E5A3909-631A-4AE1-BE47-FCE301981275}" type="presOf" srcId="{F696DE79-EDAB-4774-9859-04634D5EE4E5}" destId="{251B991A-FF01-4873-BA4C-842B7560B65C}" srcOrd="0" destOrd="0" presId="urn:microsoft.com/office/officeart/2005/8/layout/gear1"/>
    <dgm:cxn modelId="{8F439B0F-430B-4B2D-88A9-9D064175C20F}" type="presOf" srcId="{3D8260AA-5DCE-4233-91D1-76A81B7384F9}" destId="{51D95677-5784-4A40-92CC-6631C9171280}" srcOrd="0" destOrd="0" presId="urn:microsoft.com/office/officeart/2005/8/layout/gear1"/>
    <dgm:cxn modelId="{FB28476B-CFB7-4070-A78F-7E70891DCC56}" type="presOf" srcId="{5822CE43-4C34-4960-9C79-6BBAFA9ED4D9}" destId="{F4695D84-F62D-466B-B0B7-450826F4178C}" srcOrd="1" destOrd="0" presId="urn:microsoft.com/office/officeart/2005/8/layout/gear1"/>
    <dgm:cxn modelId="{FD1721E7-89D4-4BE2-9189-DB0BA1AAF7C0}" srcId="{99FE6C2E-AD16-43EA-9ABD-39336E134F4A}" destId="{25C9F0D1-7900-4B0C-A9FF-1DFE2ABEB319}" srcOrd="4" destOrd="0" parTransId="{6C1F313C-BC4C-4062-9D02-BCD262D5CA17}" sibTransId="{7689F6FA-41F5-4C00-B901-3087677DC460}"/>
    <dgm:cxn modelId="{4FFE255B-3E42-4BE5-A2EF-A4D6771A2B01}" srcId="{99FE6C2E-AD16-43EA-9ABD-39336E134F4A}" destId="{2AAA445B-B48A-4D53-88C5-58ED0334E977}" srcOrd="6" destOrd="0" parTransId="{4B885DD1-9B31-4154-996B-985AF59BC252}" sibTransId="{53112EF8-2B38-47C0-8CB4-45A9917DD136}"/>
    <dgm:cxn modelId="{C871FC91-AF5C-455A-914F-05FE0993A4D0}" srcId="{99FE6C2E-AD16-43EA-9ABD-39336E134F4A}" destId="{5822CE43-4C34-4960-9C79-6BBAFA9ED4D9}" srcOrd="2" destOrd="0" parTransId="{E41CE2F7-DB7F-47AD-9F8C-E02B86EB85F4}" sibTransId="{3D8260AA-5DCE-4233-91D1-76A81B7384F9}"/>
    <dgm:cxn modelId="{BCA64EDE-AF25-4BAD-85AC-7F5342349848}" srcId="{99FE6C2E-AD16-43EA-9ABD-39336E134F4A}" destId="{C5E2760F-1FC2-4169-A4C5-9DBD8B8C17AD}" srcOrd="0" destOrd="0" parTransId="{BAD90B75-3DC6-4A99-8286-ACC48EA6EAD1}" sibTransId="{F696DE79-EDAB-4774-9859-04634D5EE4E5}"/>
    <dgm:cxn modelId="{23798CEC-8CFE-459B-B0A0-5F4C938839E0}" type="presOf" srcId="{5822CE43-4C34-4960-9C79-6BBAFA9ED4D9}" destId="{3FEF2E88-3A32-4DDC-92BF-EC9EA6D7A897}" srcOrd="3" destOrd="0" presId="urn:microsoft.com/office/officeart/2005/8/layout/gear1"/>
    <dgm:cxn modelId="{4B2C4EA9-1892-41BC-8240-52644234C5B4}" type="presOf" srcId="{3C84D123-4B8E-42D6-9104-C79951678818}" destId="{F772E1D3-B24B-44E2-8119-5E1DB027E763}" srcOrd="1" destOrd="0" presId="urn:microsoft.com/office/officeart/2005/8/layout/gear1"/>
    <dgm:cxn modelId="{E10ECF36-D9E5-442B-A98A-E1723AA7288A}" type="presOf" srcId="{C5E2760F-1FC2-4169-A4C5-9DBD8B8C17AD}" destId="{14FBB941-3232-41A7-BE5D-8C6B4298A08F}" srcOrd="0" destOrd="0" presId="urn:microsoft.com/office/officeart/2005/8/layout/gear1"/>
    <dgm:cxn modelId="{2A94FF5D-1C5D-4A44-BCC8-0D92B35AB2A5}" type="presOf" srcId="{99FE6C2E-AD16-43EA-9ABD-39336E134F4A}" destId="{65D21126-7B04-42A5-BE66-6ABE97EA7F22}" srcOrd="0" destOrd="0" presId="urn:microsoft.com/office/officeart/2005/8/layout/gear1"/>
    <dgm:cxn modelId="{FC99747E-2215-4689-8B37-67E869D1F9F4}" type="presOf" srcId="{5822CE43-4C34-4960-9C79-6BBAFA9ED4D9}" destId="{9266B2A9-7E96-446F-A476-FD75729708B6}" srcOrd="0" destOrd="0" presId="urn:microsoft.com/office/officeart/2005/8/layout/gear1"/>
    <dgm:cxn modelId="{9FAC8FB6-01AB-4DB1-B6EB-081AFCF3D86A}" srcId="{99FE6C2E-AD16-43EA-9ABD-39336E134F4A}" destId="{A8D73FEF-3146-499F-A2A7-8EDAAE8FEE80}" srcOrd="3" destOrd="0" parTransId="{36A89AF4-243C-421B-B82C-C41F09ABCFA1}" sibTransId="{25D3AFDE-3F82-450A-9FDF-7B83D544CAC6}"/>
    <dgm:cxn modelId="{D93CEA9C-ECF6-49FC-BB62-2F9AD8723AF9}" type="presOf" srcId="{3C84D123-4B8E-42D6-9104-C79951678818}" destId="{9F38BF4B-72CE-4371-A493-A3117DBE34C4}" srcOrd="0" destOrd="0" presId="urn:microsoft.com/office/officeart/2005/8/layout/gear1"/>
    <dgm:cxn modelId="{6948C7C7-ED3C-414D-82CB-E91F4195A8C0}" srcId="{99FE6C2E-AD16-43EA-9ABD-39336E134F4A}" destId="{3C84D123-4B8E-42D6-9104-C79951678818}" srcOrd="1" destOrd="0" parTransId="{BF00DD5D-3DD6-48FD-8BE7-8B032934B7C1}" sibTransId="{4BD89EAD-8259-45E6-BE21-09399B88717E}"/>
    <dgm:cxn modelId="{C439F6E0-D4C4-41DD-8211-31AE2C95A0E9}" type="presOf" srcId="{C5E2760F-1FC2-4169-A4C5-9DBD8B8C17AD}" destId="{CF1A8888-6DFE-41A7-9903-E30AC0B28898}" srcOrd="1" destOrd="0" presId="urn:microsoft.com/office/officeart/2005/8/layout/gear1"/>
    <dgm:cxn modelId="{C827AA23-2469-4DCD-BE59-385278C5A449}" type="presParOf" srcId="{65D21126-7B04-42A5-BE66-6ABE97EA7F22}" destId="{14FBB941-3232-41A7-BE5D-8C6B4298A08F}" srcOrd="0" destOrd="0" presId="urn:microsoft.com/office/officeart/2005/8/layout/gear1"/>
    <dgm:cxn modelId="{81305886-4DF0-4166-93F8-BBA35FD97DB6}" type="presParOf" srcId="{65D21126-7B04-42A5-BE66-6ABE97EA7F22}" destId="{CF1A8888-6DFE-41A7-9903-E30AC0B28898}" srcOrd="1" destOrd="0" presId="urn:microsoft.com/office/officeart/2005/8/layout/gear1"/>
    <dgm:cxn modelId="{2D2EC3CB-9001-4DB5-92BF-4BFB824B1396}" type="presParOf" srcId="{65D21126-7B04-42A5-BE66-6ABE97EA7F22}" destId="{31EA319D-F6DC-4349-BAB6-0319BC0DB31F}" srcOrd="2" destOrd="0" presId="urn:microsoft.com/office/officeart/2005/8/layout/gear1"/>
    <dgm:cxn modelId="{B681BA57-08BE-4FE5-9898-D625B2565CC1}" type="presParOf" srcId="{65D21126-7B04-42A5-BE66-6ABE97EA7F22}" destId="{9F38BF4B-72CE-4371-A493-A3117DBE34C4}" srcOrd="3" destOrd="0" presId="urn:microsoft.com/office/officeart/2005/8/layout/gear1"/>
    <dgm:cxn modelId="{4E7A171E-E16F-451A-BD77-78C0F2ECED72}" type="presParOf" srcId="{65D21126-7B04-42A5-BE66-6ABE97EA7F22}" destId="{F772E1D3-B24B-44E2-8119-5E1DB027E763}" srcOrd="4" destOrd="0" presId="urn:microsoft.com/office/officeart/2005/8/layout/gear1"/>
    <dgm:cxn modelId="{4AEF5DCD-A6F8-4E89-BD81-D0CA65E95B43}" type="presParOf" srcId="{65D21126-7B04-42A5-BE66-6ABE97EA7F22}" destId="{0F146246-075B-4AD7-BE1C-7FC88380379E}" srcOrd="5" destOrd="0" presId="urn:microsoft.com/office/officeart/2005/8/layout/gear1"/>
    <dgm:cxn modelId="{616E8E27-8C52-4070-A480-5768B956FDAC}" type="presParOf" srcId="{65D21126-7B04-42A5-BE66-6ABE97EA7F22}" destId="{9266B2A9-7E96-446F-A476-FD75729708B6}" srcOrd="6" destOrd="0" presId="urn:microsoft.com/office/officeart/2005/8/layout/gear1"/>
    <dgm:cxn modelId="{D645B067-2F97-44CE-976C-E84FB1C55428}" type="presParOf" srcId="{65D21126-7B04-42A5-BE66-6ABE97EA7F22}" destId="{F4695D84-F62D-466B-B0B7-450826F4178C}" srcOrd="7" destOrd="0" presId="urn:microsoft.com/office/officeart/2005/8/layout/gear1"/>
    <dgm:cxn modelId="{C29F86FA-0501-407B-A555-55C0156509EE}" type="presParOf" srcId="{65D21126-7B04-42A5-BE66-6ABE97EA7F22}" destId="{1C1F8C3A-6A3A-4948-AF5C-237CF911CFC0}" srcOrd="8" destOrd="0" presId="urn:microsoft.com/office/officeart/2005/8/layout/gear1"/>
    <dgm:cxn modelId="{DB6CF7D0-6DB0-4DFB-A755-3EDFBF900735}" type="presParOf" srcId="{65D21126-7B04-42A5-BE66-6ABE97EA7F22}" destId="{3FEF2E88-3A32-4DDC-92BF-EC9EA6D7A897}" srcOrd="9" destOrd="0" presId="urn:microsoft.com/office/officeart/2005/8/layout/gear1"/>
    <dgm:cxn modelId="{E1FB1E37-AA7A-4F8C-B297-4E3F05DAD802}" type="presParOf" srcId="{65D21126-7B04-42A5-BE66-6ABE97EA7F22}" destId="{251B991A-FF01-4873-BA4C-842B7560B65C}" srcOrd="10" destOrd="0" presId="urn:microsoft.com/office/officeart/2005/8/layout/gear1"/>
    <dgm:cxn modelId="{28BE7592-6050-432E-B8C4-71332FA29582}" type="presParOf" srcId="{65D21126-7B04-42A5-BE66-6ABE97EA7F22}" destId="{DB4E1C86-E36D-48A5-9E21-D88110E0DA5C}" srcOrd="11" destOrd="0" presId="urn:microsoft.com/office/officeart/2005/8/layout/gear1"/>
    <dgm:cxn modelId="{987AA961-A706-4741-99BA-4390162D2946}" type="presParOf" srcId="{65D21126-7B04-42A5-BE66-6ABE97EA7F22}" destId="{51D95677-5784-4A40-92CC-6631C917128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9777EB1-34FB-4F8F-87F7-8E4109C07A1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09A03113-AE2C-4B78-A4FF-E9FBCAA40CDA}">
      <dgm:prSet phldrT="[Texto]" custT="1"/>
      <dgm:spPr>
        <a:solidFill>
          <a:srgbClr val="00FFFF"/>
        </a:solidFill>
      </dgm:spPr>
      <dgm:t>
        <a:bodyPr/>
        <a:lstStyle/>
        <a:p>
          <a:pPr algn="l"/>
          <a:r>
            <a:rPr lang="es-ES" sz="1400" b="1" dirty="0" smtClean="0">
              <a:solidFill>
                <a:srgbClr val="0000FF"/>
              </a:solidFill>
              <a:effectLst/>
            </a:rPr>
            <a:t>Aspectos Pedagógicos: </a:t>
          </a:r>
        </a:p>
      </dgm:t>
    </dgm:pt>
    <dgm:pt modelId="{DA64BAF9-CBA0-4DDB-B2FC-67880146A8AE}" type="parTrans" cxnId="{C7F8F791-605C-4A5B-828B-7A7B08246CFD}">
      <dgm:prSet/>
      <dgm:spPr/>
      <dgm:t>
        <a:bodyPr/>
        <a:lstStyle/>
        <a:p>
          <a:endParaRPr lang="es-ES" b="1"/>
        </a:p>
      </dgm:t>
    </dgm:pt>
    <dgm:pt modelId="{6C039305-D768-4F50-8412-BD6861B07850}" type="sibTrans" cxnId="{C7F8F791-605C-4A5B-828B-7A7B08246CFD}">
      <dgm:prSet/>
      <dgm:spPr/>
      <dgm:t>
        <a:bodyPr/>
        <a:lstStyle/>
        <a:p>
          <a:endParaRPr lang="es-ES" b="1"/>
        </a:p>
      </dgm:t>
    </dgm:pt>
    <dgm:pt modelId="{A13B6508-ACBD-4DA5-B51A-F74D1E0BB55E}">
      <dgm:prSet phldrT="[Texto]" custT="1"/>
      <dgm:spPr>
        <a:solidFill>
          <a:srgbClr val="00FFFF"/>
        </a:solidFill>
        <a:scene3d>
          <a:camera prst="orthographicFront"/>
          <a:lightRig rig="threePt" dir="t"/>
        </a:scene3d>
        <a:sp3d extrusionH="76200">
          <a:extrusionClr>
            <a:schemeClr val="accent2">
              <a:lumMod val="75000"/>
            </a:schemeClr>
          </a:extrusionClr>
        </a:sp3d>
      </dgm:spPr>
      <dgm:t>
        <a:bodyPr/>
        <a:lstStyle/>
        <a:p>
          <a:r>
            <a:rPr lang="es-ES" sz="1400" b="1" dirty="0" smtClean="0">
              <a:solidFill>
                <a:srgbClr val="0000FF"/>
              </a:solidFill>
              <a:effectLst/>
            </a:rPr>
            <a:t>Aspectos Tecnológicos</a:t>
          </a:r>
          <a:endParaRPr lang="es-ES" sz="1400" b="1" dirty="0">
            <a:solidFill>
              <a:srgbClr val="0000FF"/>
            </a:solidFill>
            <a:effectLst/>
          </a:endParaRPr>
        </a:p>
      </dgm:t>
    </dgm:pt>
    <dgm:pt modelId="{D5EB48D2-A96E-45A4-B6BE-5624FB3362E2}" type="parTrans" cxnId="{B159EB52-BE3B-4DF9-8C0E-30A642D60CD5}">
      <dgm:prSet/>
      <dgm:spPr/>
      <dgm:t>
        <a:bodyPr/>
        <a:lstStyle/>
        <a:p>
          <a:endParaRPr lang="es-ES" b="1"/>
        </a:p>
      </dgm:t>
    </dgm:pt>
    <dgm:pt modelId="{BB12084B-309F-4D28-8B53-C61BADC9FEE4}" type="sibTrans" cxnId="{B159EB52-BE3B-4DF9-8C0E-30A642D60CD5}">
      <dgm:prSet/>
      <dgm:spPr/>
      <dgm:t>
        <a:bodyPr/>
        <a:lstStyle/>
        <a:p>
          <a:endParaRPr lang="es-ES" b="1"/>
        </a:p>
      </dgm:t>
    </dgm:pt>
    <dgm:pt modelId="{965E6CBD-C54A-4EBE-AE2D-F6941C83EEE2}">
      <dgm:prSet custT="1"/>
      <dgm:spPr>
        <a:solidFill>
          <a:srgbClr val="00FFFF"/>
        </a:solidFill>
        <a:scene3d>
          <a:camera prst="orthographicFront"/>
          <a:lightRig rig="threePt" dir="t"/>
        </a:scene3d>
        <a:sp3d extrusionH="76200">
          <a:extrusionClr>
            <a:schemeClr val="accent2">
              <a:lumMod val="75000"/>
            </a:schemeClr>
          </a:extrusionClr>
        </a:sp3d>
      </dgm:spPr>
      <dgm:t>
        <a:bodyPr/>
        <a:lstStyle/>
        <a:p>
          <a:r>
            <a:rPr lang="es-ES" sz="1400" b="1" dirty="0" smtClean="0">
              <a:solidFill>
                <a:srgbClr val="0000FF"/>
              </a:solidFill>
              <a:effectLst/>
            </a:rPr>
            <a:t>Herramientas TIC</a:t>
          </a:r>
          <a:endParaRPr lang="es-ES" sz="1400" b="1" dirty="0">
            <a:solidFill>
              <a:srgbClr val="0000FF"/>
            </a:solidFill>
            <a:effectLst/>
          </a:endParaRPr>
        </a:p>
      </dgm:t>
    </dgm:pt>
    <dgm:pt modelId="{5EEE2CDE-FE63-46FA-93D6-D510534D5DEF}" type="parTrans" cxnId="{7B8F1305-F039-4CE9-9DD7-B555686F4684}">
      <dgm:prSet/>
      <dgm:spPr/>
      <dgm:t>
        <a:bodyPr/>
        <a:lstStyle/>
        <a:p>
          <a:endParaRPr lang="es-ES" b="1"/>
        </a:p>
      </dgm:t>
    </dgm:pt>
    <dgm:pt modelId="{55CD508A-6203-4D09-A99E-A05E26A6D822}" type="sibTrans" cxnId="{7B8F1305-F039-4CE9-9DD7-B555686F4684}">
      <dgm:prSet/>
      <dgm:spPr/>
      <dgm:t>
        <a:bodyPr/>
        <a:lstStyle/>
        <a:p>
          <a:endParaRPr lang="es-ES" b="1"/>
        </a:p>
      </dgm:t>
    </dgm:pt>
    <dgm:pt modelId="{E3C461D2-C077-4CF1-8B8E-75365C2B917B}">
      <dgm:prSet custT="1"/>
      <dgm:spPr>
        <a:solidFill>
          <a:srgbClr val="00FFFF"/>
        </a:solidFill>
        <a:scene3d>
          <a:camera prst="orthographicFront"/>
          <a:lightRig rig="threePt" dir="t"/>
        </a:scene3d>
        <a:sp3d extrusionH="76200">
          <a:extrusionClr>
            <a:schemeClr val="accent2">
              <a:lumMod val="75000"/>
            </a:schemeClr>
          </a:extrusionClr>
        </a:sp3d>
      </dgm:spPr>
      <dgm:t>
        <a:bodyPr/>
        <a:lstStyle/>
        <a:p>
          <a:r>
            <a:rPr lang="es-ES" sz="1400" b="1" dirty="0" smtClean="0">
              <a:solidFill>
                <a:srgbClr val="0000FF"/>
              </a:solidFill>
              <a:effectLst/>
            </a:rPr>
            <a:t>Retroalimentación o </a:t>
          </a:r>
          <a:r>
            <a:rPr lang="es-ES" sz="1400" b="1" dirty="0" err="1" smtClean="0">
              <a:solidFill>
                <a:srgbClr val="0000FF"/>
              </a:solidFill>
              <a:effectLst/>
            </a:rPr>
            <a:t>feedback</a:t>
          </a:r>
          <a:endParaRPr lang="es-ES" sz="1400" b="1" dirty="0">
            <a:solidFill>
              <a:srgbClr val="0000FF"/>
            </a:solidFill>
            <a:effectLst/>
          </a:endParaRPr>
        </a:p>
      </dgm:t>
    </dgm:pt>
    <dgm:pt modelId="{5645B776-C8E7-43CD-8AFE-BD0F7BB3AD5A}" type="parTrans" cxnId="{1BC07ED0-3FE8-4C94-971C-DE05FFA0834F}">
      <dgm:prSet/>
      <dgm:spPr/>
      <dgm:t>
        <a:bodyPr/>
        <a:lstStyle/>
        <a:p>
          <a:endParaRPr lang="es-ES" b="1"/>
        </a:p>
      </dgm:t>
    </dgm:pt>
    <dgm:pt modelId="{04E596AE-8415-4DA0-A8A4-85F185720164}" type="sibTrans" cxnId="{1BC07ED0-3FE8-4C94-971C-DE05FFA0834F}">
      <dgm:prSet/>
      <dgm:spPr/>
      <dgm:t>
        <a:bodyPr/>
        <a:lstStyle/>
        <a:p>
          <a:endParaRPr lang="es-ES" b="1"/>
        </a:p>
      </dgm:t>
    </dgm:pt>
    <dgm:pt modelId="{CF6CA3B0-6FF3-43F5-96D1-C181A19E6485}">
      <dgm:prSet custT="1"/>
      <dgm:spPr>
        <a:solidFill>
          <a:srgbClr val="00FFFF"/>
        </a:solidFill>
      </dgm:spPr>
      <dgm:t>
        <a:bodyPr/>
        <a:lstStyle/>
        <a:p>
          <a:pPr algn="l"/>
          <a:r>
            <a:rPr lang="es-ES" sz="1400" b="1" dirty="0" smtClean="0">
              <a:solidFill>
                <a:srgbClr val="0000FF"/>
              </a:solidFill>
              <a:effectLst/>
            </a:rPr>
            <a:t>Aprendizaje cooperativo</a:t>
          </a:r>
          <a:endParaRPr lang="es-ES" sz="1400" b="1" dirty="0">
            <a:solidFill>
              <a:srgbClr val="0000FF"/>
            </a:solidFill>
            <a:effectLst/>
          </a:endParaRPr>
        </a:p>
      </dgm:t>
    </dgm:pt>
    <dgm:pt modelId="{DEBDE45D-870C-4E5F-BD84-B8C1560D6D8E}" type="parTrans" cxnId="{1475ABD7-5C46-4F5B-8A00-27EADE4365BC}">
      <dgm:prSet/>
      <dgm:spPr/>
      <dgm:t>
        <a:bodyPr/>
        <a:lstStyle/>
        <a:p>
          <a:endParaRPr lang="es-ES" b="1"/>
        </a:p>
      </dgm:t>
    </dgm:pt>
    <dgm:pt modelId="{45E492EB-7A22-46FF-8C2C-4F63C742ABE0}" type="sibTrans" cxnId="{1475ABD7-5C46-4F5B-8A00-27EADE4365BC}">
      <dgm:prSet/>
      <dgm:spPr/>
      <dgm:t>
        <a:bodyPr/>
        <a:lstStyle/>
        <a:p>
          <a:endParaRPr lang="es-ES" b="1"/>
        </a:p>
      </dgm:t>
    </dgm:pt>
    <dgm:pt modelId="{52980C84-902A-4F37-8D90-7549125CD2C7}">
      <dgm:prSet custT="1"/>
      <dgm:spPr>
        <a:solidFill>
          <a:srgbClr val="00FFFF"/>
        </a:solidFill>
      </dgm:spPr>
      <dgm:t>
        <a:bodyPr/>
        <a:lstStyle/>
        <a:p>
          <a:pPr algn="l"/>
          <a:r>
            <a:rPr lang="es-ES" sz="1400" b="1" dirty="0" smtClean="0">
              <a:solidFill>
                <a:srgbClr val="0000FF"/>
              </a:solidFill>
              <a:effectLst/>
            </a:rPr>
            <a:t>Comunicación</a:t>
          </a:r>
          <a:endParaRPr lang="es-ES" sz="1400" b="1" dirty="0">
            <a:solidFill>
              <a:srgbClr val="0000FF"/>
            </a:solidFill>
            <a:effectLst/>
          </a:endParaRPr>
        </a:p>
      </dgm:t>
    </dgm:pt>
    <dgm:pt modelId="{9C92E7EA-D896-4325-ADB7-DEDDAE034DF2}" type="parTrans" cxnId="{9A2CCE86-F6E2-489D-924F-75E700344C39}">
      <dgm:prSet/>
      <dgm:spPr/>
      <dgm:t>
        <a:bodyPr/>
        <a:lstStyle/>
        <a:p>
          <a:endParaRPr lang="es-ES" b="1"/>
        </a:p>
      </dgm:t>
    </dgm:pt>
    <dgm:pt modelId="{A00E5729-841D-4C39-8B09-C0587BB579BE}" type="sibTrans" cxnId="{9A2CCE86-F6E2-489D-924F-75E700344C39}">
      <dgm:prSet/>
      <dgm:spPr/>
      <dgm:t>
        <a:bodyPr/>
        <a:lstStyle/>
        <a:p>
          <a:endParaRPr lang="es-ES" b="1"/>
        </a:p>
      </dgm:t>
    </dgm:pt>
    <dgm:pt modelId="{B1E57C91-F332-4EB0-BAA1-BD3E06C475D6}">
      <dgm:prSet custT="1"/>
      <dgm:spPr>
        <a:solidFill>
          <a:srgbClr val="00FFFF"/>
        </a:solidFill>
      </dgm:spPr>
      <dgm:t>
        <a:bodyPr/>
        <a:lstStyle/>
        <a:p>
          <a:pPr algn="l"/>
          <a:r>
            <a:rPr lang="es-ES" sz="1400" b="1" dirty="0" smtClean="0">
              <a:solidFill>
                <a:srgbClr val="0000FF"/>
              </a:solidFill>
              <a:effectLst/>
            </a:rPr>
            <a:t>Propuesta de contenidos, actividades y criterios de  evaluación</a:t>
          </a:r>
          <a:endParaRPr lang="es-ES" sz="1400" b="1" dirty="0">
            <a:solidFill>
              <a:srgbClr val="0000FF"/>
            </a:solidFill>
            <a:effectLst/>
          </a:endParaRPr>
        </a:p>
      </dgm:t>
    </dgm:pt>
    <dgm:pt modelId="{243C34AF-4275-4BEA-AE8F-B1CD66DBAF32}" type="parTrans" cxnId="{B818868C-E210-4630-BCC5-E7BEB499BD47}">
      <dgm:prSet/>
      <dgm:spPr/>
      <dgm:t>
        <a:bodyPr/>
        <a:lstStyle/>
        <a:p>
          <a:endParaRPr lang="es-ES" b="1"/>
        </a:p>
      </dgm:t>
    </dgm:pt>
    <dgm:pt modelId="{8AE89E65-26B0-489F-B4E0-65B7365DCA2F}" type="sibTrans" cxnId="{B818868C-E210-4630-BCC5-E7BEB499BD47}">
      <dgm:prSet/>
      <dgm:spPr/>
      <dgm:t>
        <a:bodyPr/>
        <a:lstStyle/>
        <a:p>
          <a:endParaRPr lang="es-ES" b="1"/>
        </a:p>
      </dgm:t>
    </dgm:pt>
    <dgm:pt modelId="{48D7A96A-F523-47DC-B3F9-6D37E969626E}">
      <dgm:prSet custT="1"/>
      <dgm:spPr>
        <a:solidFill>
          <a:srgbClr val="00FFFF"/>
        </a:solidFill>
      </dgm:spPr>
      <dgm:t>
        <a:bodyPr/>
        <a:lstStyle/>
        <a:p>
          <a:pPr algn="l"/>
          <a:r>
            <a:rPr lang="es-ES" sz="1400" b="1" dirty="0" smtClean="0">
              <a:solidFill>
                <a:srgbClr val="0000FF"/>
              </a:solidFill>
              <a:effectLst/>
            </a:rPr>
            <a:t>Recursos digitales</a:t>
          </a:r>
          <a:endParaRPr lang="es-ES" sz="1400" b="1" dirty="0">
            <a:solidFill>
              <a:srgbClr val="0000FF"/>
            </a:solidFill>
            <a:effectLst/>
          </a:endParaRPr>
        </a:p>
      </dgm:t>
    </dgm:pt>
    <dgm:pt modelId="{AB008901-D1EB-4988-A034-24D19C14F6E4}" type="parTrans" cxnId="{7733679C-6F64-4F73-8A95-A4176028983C}">
      <dgm:prSet/>
      <dgm:spPr/>
      <dgm:t>
        <a:bodyPr/>
        <a:lstStyle/>
        <a:p>
          <a:endParaRPr lang="es-ES" b="1"/>
        </a:p>
      </dgm:t>
    </dgm:pt>
    <dgm:pt modelId="{12A4E4EA-0D54-417B-99B8-95FF82B664A0}" type="sibTrans" cxnId="{7733679C-6F64-4F73-8A95-A4176028983C}">
      <dgm:prSet/>
      <dgm:spPr/>
      <dgm:t>
        <a:bodyPr/>
        <a:lstStyle/>
        <a:p>
          <a:endParaRPr lang="es-ES" b="1"/>
        </a:p>
      </dgm:t>
    </dgm:pt>
    <dgm:pt modelId="{C9A2422C-8CCA-4D46-893D-02A4760ECC8D}">
      <dgm:prSet custT="1"/>
      <dgm:spPr>
        <a:solidFill>
          <a:srgbClr val="00FFFF"/>
        </a:solidFill>
      </dgm:spPr>
      <dgm:t>
        <a:bodyPr/>
        <a:lstStyle/>
        <a:p>
          <a:pPr algn="l"/>
          <a:r>
            <a:rPr lang="es-ES" sz="1400" b="1" dirty="0" smtClean="0">
              <a:solidFill>
                <a:srgbClr val="0000FF"/>
              </a:solidFill>
              <a:effectLst/>
            </a:rPr>
            <a:t>Metodología de aula </a:t>
          </a:r>
          <a:endParaRPr lang="es-ES" sz="1400" b="1" dirty="0">
            <a:solidFill>
              <a:srgbClr val="0000FF"/>
            </a:solidFill>
            <a:effectLst/>
          </a:endParaRPr>
        </a:p>
      </dgm:t>
    </dgm:pt>
    <dgm:pt modelId="{F8C10372-CE8C-4CFE-AD8C-F5FB13F1EC17}" type="parTrans" cxnId="{CB044766-C6A1-487A-8CAE-915686A4F63B}">
      <dgm:prSet/>
      <dgm:spPr/>
      <dgm:t>
        <a:bodyPr/>
        <a:lstStyle/>
        <a:p>
          <a:endParaRPr lang="es-ES" b="1"/>
        </a:p>
      </dgm:t>
    </dgm:pt>
    <dgm:pt modelId="{7356DF0F-7A67-4862-910A-5B1BD968BCA1}" type="sibTrans" cxnId="{CB044766-C6A1-487A-8CAE-915686A4F63B}">
      <dgm:prSet/>
      <dgm:spPr/>
      <dgm:t>
        <a:bodyPr/>
        <a:lstStyle/>
        <a:p>
          <a:endParaRPr lang="es-ES" b="1"/>
        </a:p>
      </dgm:t>
    </dgm:pt>
    <dgm:pt modelId="{A16FCCFA-3620-43E1-B66D-D7803DDC776E}">
      <dgm:prSet phldrT="[Texto]" custT="1"/>
      <dgm:spPr>
        <a:solidFill>
          <a:srgbClr val="00FFFF"/>
        </a:solidFill>
      </dgm:spPr>
      <dgm:t>
        <a:bodyPr/>
        <a:lstStyle/>
        <a:p>
          <a:pPr algn="l"/>
          <a:r>
            <a:rPr lang="es-ES" sz="1400" b="1" dirty="0" smtClean="0">
              <a:solidFill>
                <a:srgbClr val="0000FF"/>
              </a:solidFill>
              <a:effectLst/>
            </a:rPr>
            <a:t> Las TIC como TAC</a:t>
          </a:r>
          <a:endParaRPr lang="es-ES" sz="1400" b="1" dirty="0">
            <a:solidFill>
              <a:srgbClr val="0000FF"/>
            </a:solidFill>
            <a:effectLst/>
          </a:endParaRPr>
        </a:p>
      </dgm:t>
    </dgm:pt>
    <dgm:pt modelId="{2FD7EED1-7493-4D1D-BA44-941607982146}" type="parTrans" cxnId="{96CBC28B-67D7-49FC-8526-D44971BF309C}">
      <dgm:prSet/>
      <dgm:spPr/>
      <dgm:t>
        <a:bodyPr/>
        <a:lstStyle/>
        <a:p>
          <a:endParaRPr lang="es-ES" b="1"/>
        </a:p>
      </dgm:t>
    </dgm:pt>
    <dgm:pt modelId="{924DE7A9-F49D-445E-AF32-20C9A6D5E027}" type="sibTrans" cxnId="{96CBC28B-67D7-49FC-8526-D44971BF309C}">
      <dgm:prSet/>
      <dgm:spPr/>
      <dgm:t>
        <a:bodyPr/>
        <a:lstStyle/>
        <a:p>
          <a:endParaRPr lang="es-ES" b="1"/>
        </a:p>
      </dgm:t>
    </dgm:pt>
    <dgm:pt modelId="{B448B0BB-7216-4F40-B102-4962CAC59E08}">
      <dgm:prSet phldrT="[Texto]" custT="1"/>
      <dgm:spPr>
        <a:solidFill>
          <a:srgbClr val="00FFFF"/>
        </a:solidFill>
      </dgm:spPr>
      <dgm:t>
        <a:bodyPr/>
        <a:lstStyle/>
        <a:p>
          <a:pPr algn="l"/>
          <a:endParaRPr lang="es-ES" sz="1400" b="1" dirty="0" smtClean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r>
            <a:rPr lang="es-ES" sz="2000" b="1" dirty="0" smtClean="0">
              <a:solidFill>
                <a:srgbClr val="0000FF"/>
              </a:solidFill>
              <a:effectLst/>
            </a:rPr>
            <a:t>Diseño </a:t>
          </a:r>
          <a:r>
            <a:rPr lang="es-ES" sz="2000" b="1" dirty="0" err="1" smtClean="0">
              <a:solidFill>
                <a:srgbClr val="0000FF"/>
              </a:solidFill>
              <a:effectLst/>
            </a:rPr>
            <a:t>Tecnopedagógico</a:t>
          </a:r>
          <a:endParaRPr lang="es-ES" sz="2000" b="1" dirty="0">
            <a:solidFill>
              <a:srgbClr val="0000FF"/>
            </a:solidFill>
            <a:effectLst/>
          </a:endParaRPr>
        </a:p>
      </dgm:t>
    </dgm:pt>
    <dgm:pt modelId="{5B83FDFB-DC1A-4980-A6FB-64226E32A6D0}" type="sibTrans" cxnId="{3C7C5E9E-50D5-4F7C-BFC1-16C98946918C}">
      <dgm:prSet/>
      <dgm:spPr/>
      <dgm:t>
        <a:bodyPr/>
        <a:lstStyle/>
        <a:p>
          <a:endParaRPr lang="es-ES" b="1"/>
        </a:p>
      </dgm:t>
    </dgm:pt>
    <dgm:pt modelId="{669DF039-B2CA-4EFB-9F1D-731AA43716BF}" type="parTrans" cxnId="{3C7C5E9E-50D5-4F7C-BFC1-16C98946918C}">
      <dgm:prSet/>
      <dgm:spPr/>
      <dgm:t>
        <a:bodyPr/>
        <a:lstStyle/>
        <a:p>
          <a:endParaRPr lang="es-ES" b="1"/>
        </a:p>
      </dgm:t>
    </dgm:pt>
    <dgm:pt modelId="{39C275DF-BDAC-4BA2-BAD1-9A151A448DA5}">
      <dgm:prSet phldrT="[Texto]" custT="1"/>
      <dgm:spPr>
        <a:solidFill>
          <a:srgbClr val="00FFFF"/>
        </a:solidFill>
      </dgm:spPr>
      <dgm:t>
        <a:bodyPr/>
        <a:lstStyle/>
        <a:p>
          <a:pPr algn="l"/>
          <a:r>
            <a:rPr lang="es-ES" sz="1400" b="1" dirty="0" smtClean="0">
              <a:solidFill>
                <a:srgbClr val="0000FF"/>
              </a:solidFill>
              <a:effectLst/>
            </a:rPr>
            <a:t>Estrategias </a:t>
          </a:r>
          <a:r>
            <a:rPr lang="es-ES" sz="1400" b="1" dirty="0" err="1" smtClean="0">
              <a:solidFill>
                <a:srgbClr val="0000FF"/>
              </a:solidFill>
              <a:effectLst/>
            </a:rPr>
            <a:t>indagativas</a:t>
          </a:r>
          <a:endParaRPr lang="es-ES" sz="1400" b="1" dirty="0">
            <a:solidFill>
              <a:srgbClr val="0000FF"/>
            </a:solidFill>
            <a:effectLst/>
          </a:endParaRPr>
        </a:p>
      </dgm:t>
    </dgm:pt>
    <dgm:pt modelId="{5AF4DB54-78D4-462C-ADB3-9B24457D2542}" type="parTrans" cxnId="{0279DA0F-0DE8-4435-80B7-335B752B1E49}">
      <dgm:prSet/>
      <dgm:spPr/>
      <dgm:t>
        <a:bodyPr/>
        <a:lstStyle/>
        <a:p>
          <a:endParaRPr lang="es-ES"/>
        </a:p>
      </dgm:t>
    </dgm:pt>
    <dgm:pt modelId="{96070C55-D2DA-4231-BD14-902E809114D5}" type="sibTrans" cxnId="{0279DA0F-0DE8-4435-80B7-335B752B1E49}">
      <dgm:prSet/>
      <dgm:spPr/>
      <dgm:t>
        <a:bodyPr/>
        <a:lstStyle/>
        <a:p>
          <a:endParaRPr lang="es-ES"/>
        </a:p>
      </dgm:t>
    </dgm:pt>
    <dgm:pt modelId="{42A6FBC9-ECA2-4CAA-9B4F-EBFE0502A860}">
      <dgm:prSet custT="1"/>
      <dgm:spPr>
        <a:solidFill>
          <a:srgbClr val="00FFFF"/>
        </a:solidFill>
        <a:scene3d>
          <a:camera prst="orthographicFront"/>
          <a:lightRig rig="threePt" dir="t"/>
        </a:scene3d>
        <a:sp3d extrusionH="76200">
          <a:extrusionClr>
            <a:schemeClr val="accent2">
              <a:lumMod val="75000"/>
            </a:schemeClr>
          </a:extrusionClr>
        </a:sp3d>
      </dgm:spPr>
      <dgm:t>
        <a:bodyPr/>
        <a:lstStyle/>
        <a:p>
          <a:endParaRPr lang="es-ES" sz="1400" b="1" dirty="0">
            <a:solidFill>
              <a:srgbClr val="0000FF"/>
            </a:solidFill>
            <a:effectLst/>
          </a:endParaRPr>
        </a:p>
      </dgm:t>
    </dgm:pt>
    <dgm:pt modelId="{FDB7E004-9E51-4B9A-A0B3-62CD83FEF05E}" type="parTrans" cxnId="{3FBDA88A-1EC2-4137-B1A5-370EDB4DB9E1}">
      <dgm:prSet/>
      <dgm:spPr/>
      <dgm:t>
        <a:bodyPr/>
        <a:lstStyle/>
        <a:p>
          <a:endParaRPr lang="es-ES"/>
        </a:p>
      </dgm:t>
    </dgm:pt>
    <dgm:pt modelId="{EEE60845-DA2A-49D7-B36D-882C425E0E6E}" type="sibTrans" cxnId="{3FBDA88A-1EC2-4137-B1A5-370EDB4DB9E1}">
      <dgm:prSet/>
      <dgm:spPr/>
      <dgm:t>
        <a:bodyPr/>
        <a:lstStyle/>
        <a:p>
          <a:endParaRPr lang="es-ES"/>
        </a:p>
      </dgm:t>
    </dgm:pt>
    <dgm:pt modelId="{06E6F2B5-2CF4-4760-961A-05130CC3D2E0}">
      <dgm:prSet custT="1"/>
      <dgm:spPr>
        <a:solidFill>
          <a:srgbClr val="00FFFF"/>
        </a:solidFill>
        <a:scene3d>
          <a:camera prst="orthographicFront"/>
          <a:lightRig rig="threePt" dir="t"/>
        </a:scene3d>
        <a:sp3d extrusionH="76200">
          <a:extrusionClr>
            <a:schemeClr val="accent2">
              <a:lumMod val="75000"/>
            </a:schemeClr>
          </a:extrusionClr>
        </a:sp3d>
      </dgm:spPr>
      <dgm:t>
        <a:bodyPr/>
        <a:lstStyle/>
        <a:p>
          <a:endParaRPr lang="es-ES" sz="1400" b="1" dirty="0">
            <a:solidFill>
              <a:srgbClr val="0000FF"/>
            </a:solidFill>
            <a:effectLst/>
          </a:endParaRPr>
        </a:p>
      </dgm:t>
    </dgm:pt>
    <dgm:pt modelId="{06A43638-9866-429D-90F6-93B9EBE2411D}" type="parTrans" cxnId="{575C0FA7-4DBF-40EF-A9E1-4955102F20A8}">
      <dgm:prSet/>
      <dgm:spPr/>
      <dgm:t>
        <a:bodyPr/>
        <a:lstStyle/>
        <a:p>
          <a:endParaRPr lang="es-ES"/>
        </a:p>
      </dgm:t>
    </dgm:pt>
    <dgm:pt modelId="{E3FBD146-336D-479F-8163-5C49A71BEEB5}" type="sibTrans" cxnId="{575C0FA7-4DBF-40EF-A9E1-4955102F20A8}">
      <dgm:prSet/>
      <dgm:spPr/>
      <dgm:t>
        <a:bodyPr/>
        <a:lstStyle/>
        <a:p>
          <a:endParaRPr lang="es-ES"/>
        </a:p>
      </dgm:t>
    </dgm:pt>
    <dgm:pt modelId="{1D9F9EA5-3FF3-475E-A783-02466ED0286B}">
      <dgm:prSet custT="1"/>
      <dgm:spPr>
        <a:solidFill>
          <a:srgbClr val="00FFFF"/>
        </a:solidFill>
        <a:scene3d>
          <a:camera prst="orthographicFront"/>
          <a:lightRig rig="threePt" dir="t"/>
        </a:scene3d>
        <a:sp3d extrusionH="76200">
          <a:extrusionClr>
            <a:schemeClr val="accent2">
              <a:lumMod val="75000"/>
            </a:schemeClr>
          </a:extrusionClr>
        </a:sp3d>
      </dgm:spPr>
      <dgm:t>
        <a:bodyPr/>
        <a:lstStyle/>
        <a:p>
          <a:endParaRPr lang="es-ES" sz="1400" b="1" dirty="0">
            <a:solidFill>
              <a:srgbClr val="0000FF"/>
            </a:solidFill>
            <a:effectLst/>
          </a:endParaRPr>
        </a:p>
      </dgm:t>
    </dgm:pt>
    <dgm:pt modelId="{56B85041-AAAE-41C3-83E4-A8BB43B3DB51}" type="parTrans" cxnId="{559CC5AB-3FB9-440B-A78B-B732335563F7}">
      <dgm:prSet/>
      <dgm:spPr/>
      <dgm:t>
        <a:bodyPr/>
        <a:lstStyle/>
        <a:p>
          <a:endParaRPr lang="es-ES"/>
        </a:p>
      </dgm:t>
    </dgm:pt>
    <dgm:pt modelId="{8DBBA35C-3140-4C76-8B82-6FD3D1DBA5D1}" type="sibTrans" cxnId="{559CC5AB-3FB9-440B-A78B-B732335563F7}">
      <dgm:prSet/>
      <dgm:spPr/>
      <dgm:t>
        <a:bodyPr/>
        <a:lstStyle/>
        <a:p>
          <a:endParaRPr lang="es-ES"/>
        </a:p>
      </dgm:t>
    </dgm:pt>
    <dgm:pt modelId="{D70EC3E5-955F-406F-A099-C5FDE98FBC61}">
      <dgm:prSet custT="1"/>
      <dgm:spPr>
        <a:solidFill>
          <a:srgbClr val="00FFFF"/>
        </a:solidFill>
        <a:scene3d>
          <a:camera prst="orthographicFront"/>
          <a:lightRig rig="threePt" dir="t"/>
        </a:scene3d>
        <a:sp3d extrusionH="76200">
          <a:extrusionClr>
            <a:schemeClr val="accent2">
              <a:lumMod val="75000"/>
            </a:schemeClr>
          </a:extrusionClr>
        </a:sp3d>
      </dgm:spPr>
      <dgm:t>
        <a:bodyPr/>
        <a:lstStyle/>
        <a:p>
          <a:endParaRPr lang="es-ES" sz="1400" b="1" dirty="0">
            <a:solidFill>
              <a:srgbClr val="0000FF"/>
            </a:solidFill>
            <a:effectLst/>
          </a:endParaRPr>
        </a:p>
      </dgm:t>
    </dgm:pt>
    <dgm:pt modelId="{B91AD937-36F5-4CE3-87FE-6349C6F05C33}" type="parTrans" cxnId="{6428DF21-DE60-4EF2-B44D-74080DAA1A21}">
      <dgm:prSet/>
      <dgm:spPr/>
      <dgm:t>
        <a:bodyPr/>
        <a:lstStyle/>
        <a:p>
          <a:endParaRPr lang="es-ES"/>
        </a:p>
      </dgm:t>
    </dgm:pt>
    <dgm:pt modelId="{5D5283C6-F04E-402B-BAD2-4774D1D5F91E}" type="sibTrans" cxnId="{6428DF21-DE60-4EF2-B44D-74080DAA1A21}">
      <dgm:prSet/>
      <dgm:spPr/>
      <dgm:t>
        <a:bodyPr/>
        <a:lstStyle/>
        <a:p>
          <a:endParaRPr lang="es-ES"/>
        </a:p>
      </dgm:t>
    </dgm:pt>
    <dgm:pt modelId="{AC7A399B-27AE-4FE5-BD9C-D92D65B5FA9E}" type="pres">
      <dgm:prSet presAssocID="{69777EB1-34FB-4F8F-87F7-8E4109C07A1D}" presName="compositeShape" presStyleCnt="0">
        <dgm:presLayoutVars>
          <dgm:chMax val="7"/>
          <dgm:dir/>
          <dgm:resizeHandles val="exact"/>
        </dgm:presLayoutVars>
      </dgm:prSet>
      <dgm:spPr/>
    </dgm:pt>
    <dgm:pt modelId="{8C02A7B9-4CAB-49CC-8560-C8958F2F6312}" type="pres">
      <dgm:prSet presAssocID="{09A03113-AE2C-4B78-A4FF-E9FBCAA40CDA}" presName="circ1" presStyleLbl="vennNode1" presStyleIdx="0" presStyleCnt="3" custScaleX="104102" custScaleY="90516" custLinFactNeighborX="87559" custLinFactNeighborY="-1491"/>
      <dgm:spPr/>
      <dgm:t>
        <a:bodyPr/>
        <a:lstStyle/>
        <a:p>
          <a:endParaRPr lang="es-ES"/>
        </a:p>
      </dgm:t>
    </dgm:pt>
    <dgm:pt modelId="{C75438CB-4932-46EB-A201-C7CA887E40EA}" type="pres">
      <dgm:prSet presAssocID="{09A03113-AE2C-4B78-A4FF-E9FBCAA40CD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48EE2B-AE37-4036-8AB7-6F5B331C9303}" type="pres">
      <dgm:prSet presAssocID="{B448B0BB-7216-4F40-B102-4962CAC59E08}" presName="circ2" presStyleLbl="vennNode1" presStyleIdx="1" presStyleCnt="3" custScaleX="127809" custScaleY="92602" custLinFactNeighborX="-26761" custLinFactNeighborY="3435"/>
      <dgm:spPr/>
      <dgm:t>
        <a:bodyPr/>
        <a:lstStyle/>
        <a:p>
          <a:endParaRPr lang="es-ES"/>
        </a:p>
      </dgm:t>
    </dgm:pt>
    <dgm:pt modelId="{2FE874C1-CAAE-40C1-AB4B-8B6B0CD5E615}" type="pres">
      <dgm:prSet presAssocID="{B448B0BB-7216-4F40-B102-4962CAC59E0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8F109F-3751-47BC-B7DE-5AC720B08818}" type="pres">
      <dgm:prSet presAssocID="{A13B6508-ACBD-4DA5-B51A-F74D1E0BB55E}" presName="circ3" presStyleLbl="vennNode1" presStyleIdx="2" presStyleCnt="3" custScaleX="99574" custScaleY="94405" custLinFactNeighborX="-37465" custLinFactNeighborY="-59675"/>
      <dgm:spPr/>
      <dgm:t>
        <a:bodyPr/>
        <a:lstStyle/>
        <a:p>
          <a:endParaRPr lang="es-ES"/>
        </a:p>
      </dgm:t>
    </dgm:pt>
    <dgm:pt modelId="{AD15F980-7DEE-425E-B6BF-2BEEA871C8BE}" type="pres">
      <dgm:prSet presAssocID="{A13B6508-ACBD-4DA5-B51A-F74D1E0BB55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801772D-350D-4074-A0CF-28B0EBF545C6}" type="presOf" srcId="{965E6CBD-C54A-4EBE-AE2D-F6941C83EEE2}" destId="{AD15F980-7DEE-425E-B6BF-2BEEA871C8BE}" srcOrd="1" destOrd="1" presId="urn:microsoft.com/office/officeart/2005/8/layout/venn1"/>
    <dgm:cxn modelId="{3FBDA88A-1EC2-4137-B1A5-370EDB4DB9E1}" srcId="{A13B6508-ACBD-4DA5-B51A-F74D1E0BB55E}" destId="{42A6FBC9-ECA2-4CAA-9B4F-EBFE0502A860}" srcOrd="2" destOrd="0" parTransId="{FDB7E004-9E51-4B9A-A0B3-62CD83FEF05E}" sibTransId="{EEE60845-DA2A-49D7-B36D-882C425E0E6E}"/>
    <dgm:cxn modelId="{4439FF32-92E2-4EC4-8ACA-E6E2DFF0E201}" type="presOf" srcId="{48D7A96A-F523-47DC-B3F9-6D37E969626E}" destId="{2FE874C1-CAAE-40C1-AB4B-8B6B0CD5E615}" srcOrd="1" destOrd="2" presId="urn:microsoft.com/office/officeart/2005/8/layout/venn1"/>
    <dgm:cxn modelId="{6BAF9FFD-F613-49A9-9598-99BBB091195A}" type="presOf" srcId="{39C275DF-BDAC-4BA2-BAD1-9A151A448DA5}" destId="{C75438CB-4932-46EB-A201-C7CA887E40EA}" srcOrd="1" destOrd="2" presId="urn:microsoft.com/office/officeart/2005/8/layout/venn1"/>
    <dgm:cxn modelId="{9E5509F0-E844-4F85-840C-984FE57A58A1}" type="presOf" srcId="{CF6CA3B0-6FF3-43F5-96D1-C181A19E6485}" destId="{C75438CB-4932-46EB-A201-C7CA887E40EA}" srcOrd="1" destOrd="3" presId="urn:microsoft.com/office/officeart/2005/8/layout/venn1"/>
    <dgm:cxn modelId="{BC324886-DABD-4482-BA15-C566FFBEF4FB}" type="presOf" srcId="{42A6FBC9-ECA2-4CAA-9B4F-EBFE0502A860}" destId="{AD15F980-7DEE-425E-B6BF-2BEEA871C8BE}" srcOrd="1" destOrd="3" presId="urn:microsoft.com/office/officeart/2005/8/layout/venn1"/>
    <dgm:cxn modelId="{72960D82-87FE-4363-97BA-BA05959D7EF8}" type="presOf" srcId="{E3C461D2-C077-4CF1-8B8E-75365C2B917B}" destId="{E08F109F-3751-47BC-B7DE-5AC720B08818}" srcOrd="0" destOrd="2" presId="urn:microsoft.com/office/officeart/2005/8/layout/venn1"/>
    <dgm:cxn modelId="{461E500A-07B4-40BD-9AA5-D4C136B849B8}" type="presOf" srcId="{06E6F2B5-2CF4-4760-961A-05130CC3D2E0}" destId="{E08F109F-3751-47BC-B7DE-5AC720B08818}" srcOrd="0" destOrd="4" presId="urn:microsoft.com/office/officeart/2005/8/layout/venn1"/>
    <dgm:cxn modelId="{A2904ADD-4B18-4008-82ED-E36DF89E8998}" type="presOf" srcId="{06E6F2B5-2CF4-4760-961A-05130CC3D2E0}" destId="{AD15F980-7DEE-425E-B6BF-2BEEA871C8BE}" srcOrd="1" destOrd="4" presId="urn:microsoft.com/office/officeart/2005/8/layout/venn1"/>
    <dgm:cxn modelId="{8E910721-D7B7-4040-9DAE-A7F5E4A0FEC8}" type="presOf" srcId="{C9A2422C-8CCA-4D46-893D-02A4760ECC8D}" destId="{5748EE2B-AE37-4036-8AB7-6F5B331C9303}" srcOrd="0" destOrd="3" presId="urn:microsoft.com/office/officeart/2005/8/layout/venn1"/>
    <dgm:cxn modelId="{B2A75F48-99E8-49B0-9CA9-363A4368B9D2}" type="presOf" srcId="{09A03113-AE2C-4B78-A4FF-E9FBCAA40CDA}" destId="{C75438CB-4932-46EB-A201-C7CA887E40EA}" srcOrd="1" destOrd="0" presId="urn:microsoft.com/office/officeart/2005/8/layout/venn1"/>
    <dgm:cxn modelId="{575C0FA7-4DBF-40EF-A9E1-4955102F20A8}" srcId="{A13B6508-ACBD-4DA5-B51A-F74D1E0BB55E}" destId="{06E6F2B5-2CF4-4760-961A-05130CC3D2E0}" srcOrd="3" destOrd="0" parTransId="{06A43638-9866-429D-90F6-93B9EBE2411D}" sibTransId="{E3FBD146-336D-479F-8163-5C49A71BEEB5}"/>
    <dgm:cxn modelId="{CAE5D13E-2840-42A3-BB4B-E526D69A6388}" type="presOf" srcId="{69777EB1-34FB-4F8F-87F7-8E4109C07A1D}" destId="{AC7A399B-27AE-4FE5-BD9C-D92D65B5FA9E}" srcOrd="0" destOrd="0" presId="urn:microsoft.com/office/officeart/2005/8/layout/venn1"/>
    <dgm:cxn modelId="{CB044766-C6A1-487A-8CAE-915686A4F63B}" srcId="{B448B0BB-7216-4F40-B102-4962CAC59E08}" destId="{C9A2422C-8CCA-4D46-893D-02A4760ECC8D}" srcOrd="2" destOrd="0" parTransId="{F8C10372-CE8C-4CFE-AD8C-F5FB13F1EC17}" sibTransId="{7356DF0F-7A67-4862-910A-5B1BD968BCA1}"/>
    <dgm:cxn modelId="{1B8F249B-27AF-4706-B0D3-4C6F7291F976}" type="presOf" srcId="{52980C84-902A-4F37-8D90-7549125CD2C7}" destId="{C75438CB-4932-46EB-A201-C7CA887E40EA}" srcOrd="1" destOrd="4" presId="urn:microsoft.com/office/officeart/2005/8/layout/venn1"/>
    <dgm:cxn modelId="{87C285AD-26C7-4961-AB93-99D8FA814F9B}" type="presOf" srcId="{B448B0BB-7216-4F40-B102-4962CAC59E08}" destId="{2FE874C1-CAAE-40C1-AB4B-8B6B0CD5E615}" srcOrd="1" destOrd="0" presId="urn:microsoft.com/office/officeart/2005/8/layout/venn1"/>
    <dgm:cxn modelId="{96CBC28B-67D7-49FC-8526-D44971BF309C}" srcId="{09A03113-AE2C-4B78-A4FF-E9FBCAA40CDA}" destId="{A16FCCFA-3620-43E1-B66D-D7803DDC776E}" srcOrd="0" destOrd="0" parTransId="{2FD7EED1-7493-4D1D-BA44-941607982146}" sibTransId="{924DE7A9-F49D-445E-AF32-20C9A6D5E027}"/>
    <dgm:cxn modelId="{7E2ECA4C-6F5C-4FA5-A2F0-198CC5966FCF}" type="presOf" srcId="{09A03113-AE2C-4B78-A4FF-E9FBCAA40CDA}" destId="{8C02A7B9-4CAB-49CC-8560-C8958F2F6312}" srcOrd="0" destOrd="0" presId="urn:microsoft.com/office/officeart/2005/8/layout/venn1"/>
    <dgm:cxn modelId="{B159EB52-BE3B-4DF9-8C0E-30A642D60CD5}" srcId="{69777EB1-34FB-4F8F-87F7-8E4109C07A1D}" destId="{A13B6508-ACBD-4DA5-B51A-F74D1E0BB55E}" srcOrd="2" destOrd="0" parTransId="{D5EB48D2-A96E-45A4-B6BE-5624FB3362E2}" sibTransId="{BB12084B-309F-4D28-8B53-C61BADC9FEE4}"/>
    <dgm:cxn modelId="{EA411D81-F16F-44A3-A245-FB180761211D}" type="presOf" srcId="{48D7A96A-F523-47DC-B3F9-6D37E969626E}" destId="{5748EE2B-AE37-4036-8AB7-6F5B331C9303}" srcOrd="0" destOrd="2" presId="urn:microsoft.com/office/officeart/2005/8/layout/venn1"/>
    <dgm:cxn modelId="{47560AAF-C881-46C2-A2E1-8757888F2539}" type="presOf" srcId="{42A6FBC9-ECA2-4CAA-9B4F-EBFE0502A860}" destId="{E08F109F-3751-47BC-B7DE-5AC720B08818}" srcOrd="0" destOrd="3" presId="urn:microsoft.com/office/officeart/2005/8/layout/venn1"/>
    <dgm:cxn modelId="{1235355C-A741-4241-9819-A15BF86E9BFA}" type="presOf" srcId="{965E6CBD-C54A-4EBE-AE2D-F6941C83EEE2}" destId="{E08F109F-3751-47BC-B7DE-5AC720B08818}" srcOrd="0" destOrd="1" presId="urn:microsoft.com/office/officeart/2005/8/layout/venn1"/>
    <dgm:cxn modelId="{6538C5F7-099C-452A-9F16-3DC8808DF814}" type="presOf" srcId="{39C275DF-BDAC-4BA2-BAD1-9A151A448DA5}" destId="{8C02A7B9-4CAB-49CC-8560-C8958F2F6312}" srcOrd="0" destOrd="2" presId="urn:microsoft.com/office/officeart/2005/8/layout/venn1"/>
    <dgm:cxn modelId="{91C523F1-E65A-41A3-ADA3-7E51D35BBB26}" type="presOf" srcId="{B1E57C91-F332-4EB0-BAA1-BD3E06C475D6}" destId="{2FE874C1-CAAE-40C1-AB4B-8B6B0CD5E615}" srcOrd="1" destOrd="1" presId="urn:microsoft.com/office/officeart/2005/8/layout/venn1"/>
    <dgm:cxn modelId="{F3AE954A-6407-4268-8463-73BEF259B827}" type="presOf" srcId="{D70EC3E5-955F-406F-A099-C5FDE98FBC61}" destId="{AD15F980-7DEE-425E-B6BF-2BEEA871C8BE}" srcOrd="1" destOrd="6" presId="urn:microsoft.com/office/officeart/2005/8/layout/venn1"/>
    <dgm:cxn modelId="{C7F8F791-605C-4A5B-828B-7A7B08246CFD}" srcId="{69777EB1-34FB-4F8F-87F7-8E4109C07A1D}" destId="{09A03113-AE2C-4B78-A4FF-E9FBCAA40CDA}" srcOrd="0" destOrd="0" parTransId="{DA64BAF9-CBA0-4DDB-B2FC-67880146A8AE}" sibTransId="{6C039305-D768-4F50-8412-BD6861B07850}"/>
    <dgm:cxn modelId="{60A4F055-75DF-41F6-A0E8-BC864EFBAA9A}" type="presOf" srcId="{D70EC3E5-955F-406F-A099-C5FDE98FBC61}" destId="{E08F109F-3751-47BC-B7DE-5AC720B08818}" srcOrd="0" destOrd="6" presId="urn:microsoft.com/office/officeart/2005/8/layout/venn1"/>
    <dgm:cxn modelId="{6E24363A-A788-43F6-937B-4CB5E6668E77}" type="presOf" srcId="{1D9F9EA5-3FF3-475E-A783-02466ED0286B}" destId="{E08F109F-3751-47BC-B7DE-5AC720B08818}" srcOrd="0" destOrd="5" presId="urn:microsoft.com/office/officeart/2005/8/layout/venn1"/>
    <dgm:cxn modelId="{FC3821FC-AC2D-424C-A861-5FD47DFB5DCD}" type="presOf" srcId="{CF6CA3B0-6FF3-43F5-96D1-C181A19E6485}" destId="{8C02A7B9-4CAB-49CC-8560-C8958F2F6312}" srcOrd="0" destOrd="3" presId="urn:microsoft.com/office/officeart/2005/8/layout/venn1"/>
    <dgm:cxn modelId="{20A258CE-EE0E-47AB-9976-AD60A524C5CC}" type="presOf" srcId="{B448B0BB-7216-4F40-B102-4962CAC59E08}" destId="{5748EE2B-AE37-4036-8AB7-6F5B331C9303}" srcOrd="0" destOrd="0" presId="urn:microsoft.com/office/officeart/2005/8/layout/venn1"/>
    <dgm:cxn modelId="{67613BAC-FE7A-4BB0-9B2C-CE029BFF47F3}" type="presOf" srcId="{1D9F9EA5-3FF3-475E-A783-02466ED0286B}" destId="{AD15F980-7DEE-425E-B6BF-2BEEA871C8BE}" srcOrd="1" destOrd="5" presId="urn:microsoft.com/office/officeart/2005/8/layout/venn1"/>
    <dgm:cxn modelId="{B818868C-E210-4630-BCC5-E7BEB499BD47}" srcId="{B448B0BB-7216-4F40-B102-4962CAC59E08}" destId="{B1E57C91-F332-4EB0-BAA1-BD3E06C475D6}" srcOrd="0" destOrd="0" parTransId="{243C34AF-4275-4BEA-AE8F-B1CD66DBAF32}" sibTransId="{8AE89E65-26B0-489F-B4E0-65B7365DCA2F}"/>
    <dgm:cxn modelId="{6428DF21-DE60-4EF2-B44D-74080DAA1A21}" srcId="{A13B6508-ACBD-4DA5-B51A-F74D1E0BB55E}" destId="{D70EC3E5-955F-406F-A099-C5FDE98FBC61}" srcOrd="5" destOrd="0" parTransId="{B91AD937-36F5-4CE3-87FE-6349C6F05C33}" sibTransId="{5D5283C6-F04E-402B-BAD2-4774D1D5F91E}"/>
    <dgm:cxn modelId="{0279DA0F-0DE8-4435-80B7-335B752B1E49}" srcId="{09A03113-AE2C-4B78-A4FF-E9FBCAA40CDA}" destId="{39C275DF-BDAC-4BA2-BAD1-9A151A448DA5}" srcOrd="1" destOrd="0" parTransId="{5AF4DB54-78D4-462C-ADB3-9B24457D2542}" sibTransId="{96070C55-D2DA-4231-BD14-902E809114D5}"/>
    <dgm:cxn modelId="{1475ABD7-5C46-4F5B-8A00-27EADE4365BC}" srcId="{09A03113-AE2C-4B78-A4FF-E9FBCAA40CDA}" destId="{CF6CA3B0-6FF3-43F5-96D1-C181A19E6485}" srcOrd="2" destOrd="0" parTransId="{DEBDE45D-870C-4E5F-BD84-B8C1560D6D8E}" sibTransId="{45E492EB-7A22-46FF-8C2C-4F63C742ABE0}"/>
    <dgm:cxn modelId="{559CC5AB-3FB9-440B-A78B-B732335563F7}" srcId="{A13B6508-ACBD-4DA5-B51A-F74D1E0BB55E}" destId="{1D9F9EA5-3FF3-475E-A783-02466ED0286B}" srcOrd="4" destOrd="0" parTransId="{56B85041-AAAE-41C3-83E4-A8BB43B3DB51}" sibTransId="{8DBBA35C-3140-4C76-8B82-6FD3D1DBA5D1}"/>
    <dgm:cxn modelId="{6A89BF4E-19D7-4CA3-BB7B-2D1470AAEFD5}" type="presOf" srcId="{B1E57C91-F332-4EB0-BAA1-BD3E06C475D6}" destId="{5748EE2B-AE37-4036-8AB7-6F5B331C9303}" srcOrd="0" destOrd="1" presId="urn:microsoft.com/office/officeart/2005/8/layout/venn1"/>
    <dgm:cxn modelId="{9A2CCE86-F6E2-489D-924F-75E700344C39}" srcId="{09A03113-AE2C-4B78-A4FF-E9FBCAA40CDA}" destId="{52980C84-902A-4F37-8D90-7549125CD2C7}" srcOrd="3" destOrd="0" parTransId="{9C92E7EA-D896-4325-ADB7-DEDDAE034DF2}" sibTransId="{A00E5729-841D-4C39-8B09-C0587BB579BE}"/>
    <dgm:cxn modelId="{01F2594F-F49F-42A5-8309-6D4D7AA8E545}" type="presOf" srcId="{A13B6508-ACBD-4DA5-B51A-F74D1E0BB55E}" destId="{AD15F980-7DEE-425E-B6BF-2BEEA871C8BE}" srcOrd="1" destOrd="0" presId="urn:microsoft.com/office/officeart/2005/8/layout/venn1"/>
    <dgm:cxn modelId="{3C7C5E9E-50D5-4F7C-BFC1-16C98946918C}" srcId="{69777EB1-34FB-4F8F-87F7-8E4109C07A1D}" destId="{B448B0BB-7216-4F40-B102-4962CAC59E08}" srcOrd="1" destOrd="0" parTransId="{669DF039-B2CA-4EFB-9F1D-731AA43716BF}" sibTransId="{5B83FDFB-DC1A-4980-A6FB-64226E32A6D0}"/>
    <dgm:cxn modelId="{7A9D2908-BBF0-4038-9655-64B39B96FF5B}" type="presOf" srcId="{A16FCCFA-3620-43E1-B66D-D7803DDC776E}" destId="{C75438CB-4932-46EB-A201-C7CA887E40EA}" srcOrd="1" destOrd="1" presId="urn:microsoft.com/office/officeart/2005/8/layout/venn1"/>
    <dgm:cxn modelId="{B7168EEF-E5D7-4DB4-B937-9031E02B7BFC}" type="presOf" srcId="{A16FCCFA-3620-43E1-B66D-D7803DDC776E}" destId="{8C02A7B9-4CAB-49CC-8560-C8958F2F6312}" srcOrd="0" destOrd="1" presId="urn:microsoft.com/office/officeart/2005/8/layout/venn1"/>
    <dgm:cxn modelId="{E700FA7E-40C8-4F5B-99BE-F3F696E86EE9}" type="presOf" srcId="{E3C461D2-C077-4CF1-8B8E-75365C2B917B}" destId="{AD15F980-7DEE-425E-B6BF-2BEEA871C8BE}" srcOrd="1" destOrd="2" presId="urn:microsoft.com/office/officeart/2005/8/layout/venn1"/>
    <dgm:cxn modelId="{7733679C-6F64-4F73-8A95-A4176028983C}" srcId="{B448B0BB-7216-4F40-B102-4962CAC59E08}" destId="{48D7A96A-F523-47DC-B3F9-6D37E969626E}" srcOrd="1" destOrd="0" parTransId="{AB008901-D1EB-4988-A034-24D19C14F6E4}" sibTransId="{12A4E4EA-0D54-417B-99B8-95FF82B664A0}"/>
    <dgm:cxn modelId="{7CD3EF6E-630C-4A1C-8F7D-CBCCE6735EFB}" type="presOf" srcId="{52980C84-902A-4F37-8D90-7549125CD2C7}" destId="{8C02A7B9-4CAB-49CC-8560-C8958F2F6312}" srcOrd="0" destOrd="4" presId="urn:microsoft.com/office/officeart/2005/8/layout/venn1"/>
    <dgm:cxn modelId="{1BC07ED0-3FE8-4C94-971C-DE05FFA0834F}" srcId="{A13B6508-ACBD-4DA5-B51A-F74D1E0BB55E}" destId="{E3C461D2-C077-4CF1-8B8E-75365C2B917B}" srcOrd="1" destOrd="0" parTransId="{5645B776-C8E7-43CD-8AFE-BD0F7BB3AD5A}" sibTransId="{04E596AE-8415-4DA0-A8A4-85F185720164}"/>
    <dgm:cxn modelId="{B0B1765C-0564-4BE0-84D0-9E2CC3DC0837}" type="presOf" srcId="{A13B6508-ACBD-4DA5-B51A-F74D1E0BB55E}" destId="{E08F109F-3751-47BC-B7DE-5AC720B08818}" srcOrd="0" destOrd="0" presId="urn:microsoft.com/office/officeart/2005/8/layout/venn1"/>
    <dgm:cxn modelId="{18E29714-D98A-4CF9-9868-67D0DA79D25F}" type="presOf" srcId="{C9A2422C-8CCA-4D46-893D-02A4760ECC8D}" destId="{2FE874C1-CAAE-40C1-AB4B-8B6B0CD5E615}" srcOrd="1" destOrd="3" presId="urn:microsoft.com/office/officeart/2005/8/layout/venn1"/>
    <dgm:cxn modelId="{7B8F1305-F039-4CE9-9DD7-B555686F4684}" srcId="{A13B6508-ACBD-4DA5-B51A-F74D1E0BB55E}" destId="{965E6CBD-C54A-4EBE-AE2D-F6941C83EEE2}" srcOrd="0" destOrd="0" parTransId="{5EEE2CDE-FE63-46FA-93D6-D510534D5DEF}" sibTransId="{55CD508A-6203-4D09-A99E-A05E26A6D822}"/>
    <dgm:cxn modelId="{9D96DFAD-88F2-4E4C-BE20-53E944642C69}" type="presParOf" srcId="{AC7A399B-27AE-4FE5-BD9C-D92D65B5FA9E}" destId="{8C02A7B9-4CAB-49CC-8560-C8958F2F6312}" srcOrd="0" destOrd="0" presId="urn:microsoft.com/office/officeart/2005/8/layout/venn1"/>
    <dgm:cxn modelId="{F7BB132E-4A47-4A60-B31C-09B0A5FC4D1F}" type="presParOf" srcId="{AC7A399B-27AE-4FE5-BD9C-D92D65B5FA9E}" destId="{C75438CB-4932-46EB-A201-C7CA887E40EA}" srcOrd="1" destOrd="0" presId="urn:microsoft.com/office/officeart/2005/8/layout/venn1"/>
    <dgm:cxn modelId="{E6F3F8A3-2A0B-4B4F-845B-0A18B9D82228}" type="presParOf" srcId="{AC7A399B-27AE-4FE5-BD9C-D92D65B5FA9E}" destId="{5748EE2B-AE37-4036-8AB7-6F5B331C9303}" srcOrd="2" destOrd="0" presId="urn:microsoft.com/office/officeart/2005/8/layout/venn1"/>
    <dgm:cxn modelId="{9E8F2F8D-5E8D-47CD-97E8-589F611C3E6E}" type="presParOf" srcId="{AC7A399B-27AE-4FE5-BD9C-D92D65B5FA9E}" destId="{2FE874C1-CAAE-40C1-AB4B-8B6B0CD5E615}" srcOrd="3" destOrd="0" presId="urn:microsoft.com/office/officeart/2005/8/layout/venn1"/>
    <dgm:cxn modelId="{1A4DC7F7-CE7B-494E-84D9-AC2C905B6FB6}" type="presParOf" srcId="{AC7A399B-27AE-4FE5-BD9C-D92D65B5FA9E}" destId="{E08F109F-3751-47BC-B7DE-5AC720B08818}" srcOrd="4" destOrd="0" presId="urn:microsoft.com/office/officeart/2005/8/layout/venn1"/>
    <dgm:cxn modelId="{E2107E74-359E-48FE-A1A4-8E3F96ACDDAB}" type="presParOf" srcId="{AC7A399B-27AE-4FE5-BD9C-D92D65B5FA9E}" destId="{AD15F980-7DEE-425E-B6BF-2BEEA871C8BE}" srcOrd="5" destOrd="0" presId="urn:microsoft.com/office/officeart/2005/8/layout/venn1"/>
  </dgm:cxnLst>
  <dgm:bg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FD3B0C1-0936-4003-B57B-31FECA6A809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8BA332-D02E-4084-AF6E-6BB73357F3B1}">
      <dgm:prSet phldrT="[Texto]" custT="1"/>
      <dgm:spPr>
        <a:solidFill>
          <a:srgbClr val="00B0F0"/>
        </a:solidFill>
      </dgm:spPr>
      <dgm:t>
        <a:bodyPr/>
        <a:lstStyle/>
        <a:p>
          <a:pPr algn="ctr"/>
          <a:endParaRPr lang="es-ES" sz="2000" b="1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smtClean="0">
            <a:solidFill>
              <a:srgbClr val="0000FF"/>
            </a:solidFill>
            <a:effectLst/>
          </a:endParaRPr>
        </a:p>
        <a:p>
          <a:pPr algn="ctr"/>
          <a:r>
            <a:rPr lang="es-ES" sz="2000" b="1" smtClean="0">
              <a:solidFill>
                <a:srgbClr val="0000FF"/>
              </a:solidFill>
              <a:effectLst/>
            </a:rPr>
            <a:t>1</a:t>
          </a:r>
          <a:r>
            <a:rPr lang="es-ES" sz="2000" b="1" dirty="0" smtClean="0">
              <a:solidFill>
                <a:srgbClr val="0000FF"/>
              </a:solidFill>
              <a:effectLst/>
            </a:rPr>
            <a:t>. Conseguir  que los alumnos adquieran conocimientos que perduren en el tiempo</a:t>
          </a:r>
          <a:endParaRPr lang="es-ES" sz="2000" b="1" i="1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C149FD6D-DFC4-4950-8219-D26E310E397C}" type="parTrans" cxnId="{91D0BF9F-EE00-4329-A814-5B6B7DFCD18A}">
      <dgm:prSet/>
      <dgm:spPr/>
      <dgm:t>
        <a:bodyPr/>
        <a:lstStyle/>
        <a:p>
          <a:endParaRPr lang="es-ES"/>
        </a:p>
      </dgm:t>
    </dgm:pt>
    <dgm:pt modelId="{FFCC65EC-4C99-43A5-8EF7-FBB8E2F293C0}" type="sibTrans" cxnId="{91D0BF9F-EE00-4329-A814-5B6B7DFCD18A}">
      <dgm:prSet/>
      <dgm:spPr/>
      <dgm:t>
        <a:bodyPr/>
        <a:lstStyle/>
        <a:p>
          <a:endParaRPr lang="es-ES"/>
        </a:p>
      </dgm:t>
    </dgm:pt>
    <dgm:pt modelId="{831B1881-F2D8-4BBC-B9B3-9632C7AC012B}">
      <dgm:prSet phldrT="[Texto]" custT="1"/>
      <dgm:spPr>
        <a:solidFill>
          <a:srgbClr val="00B0F0"/>
        </a:solidFill>
      </dgm:spPr>
      <dgm:t>
        <a:bodyPr/>
        <a:lstStyle/>
        <a:p>
          <a:pPr algn="ctr"/>
          <a:endParaRPr lang="es-ES" sz="2000" b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r>
            <a:rPr lang="es-ES" sz="2000" b="1" dirty="0" smtClean="0">
              <a:solidFill>
                <a:srgbClr val="0000FF"/>
              </a:solidFill>
              <a:effectLst/>
            </a:rPr>
            <a:t>2. Elaboración de unidades didácticas</a:t>
          </a:r>
          <a:r>
            <a:rPr lang="es-ES" sz="2000" b="1" dirty="0" smtClean="0">
              <a:solidFill>
                <a:srgbClr val="0000FF"/>
              </a:solidFill>
              <a:effectLst/>
            </a:rPr>
            <a:t>(, más en concreto actividades</a:t>
          </a:r>
          <a:r>
            <a:rPr lang="es-ES" sz="2000" b="1" dirty="0" smtClean="0">
              <a:solidFill>
                <a:srgbClr val="0000FF"/>
              </a:solidFill>
              <a:effectLst/>
            </a:rPr>
            <a:t>) especialmente diseñadas para ello</a:t>
          </a:r>
          <a:endParaRPr lang="es-ES" sz="2000" b="1" i="1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i="1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B38A2C65-165F-4F86-9A4E-490584CFBBA8}" type="parTrans" cxnId="{85EB2EC8-81F5-422E-8A4E-67239923FAEC}">
      <dgm:prSet/>
      <dgm:spPr/>
      <dgm:t>
        <a:bodyPr/>
        <a:lstStyle/>
        <a:p>
          <a:endParaRPr lang="es-ES"/>
        </a:p>
      </dgm:t>
    </dgm:pt>
    <dgm:pt modelId="{9F0CAE09-A127-419B-8930-2B13297370D6}" type="sibTrans" cxnId="{85EB2EC8-81F5-422E-8A4E-67239923FAEC}">
      <dgm:prSet/>
      <dgm:spPr/>
      <dgm:t>
        <a:bodyPr/>
        <a:lstStyle/>
        <a:p>
          <a:endParaRPr lang="es-ES"/>
        </a:p>
      </dgm:t>
    </dgm:pt>
    <dgm:pt modelId="{7AFDAB18-2842-4C41-B020-D928F0D39DD3}">
      <dgm:prSet phldrT="[Texto]" custT="1"/>
      <dgm:spPr>
        <a:solidFill>
          <a:srgbClr val="00B0F0"/>
        </a:solidFill>
      </dgm:spPr>
      <dgm:t>
        <a:bodyPr/>
        <a:lstStyle/>
        <a:p>
          <a:pPr algn="ctr"/>
          <a:endParaRPr lang="es-ES" sz="2000" b="1" dirty="0" smtClean="0">
            <a:solidFill>
              <a:srgbClr val="0000FF"/>
            </a:solidFill>
            <a:effectLst/>
          </a:endParaRPr>
        </a:p>
        <a:p>
          <a:pPr algn="ctr"/>
          <a:r>
            <a:rPr lang="es-ES" sz="2000" b="1" dirty="0" smtClean="0">
              <a:solidFill>
                <a:srgbClr val="0000FF"/>
              </a:solidFill>
              <a:effectLst/>
            </a:rPr>
            <a:t>3.  Analizar y evaluar  la evolución de la </a:t>
          </a:r>
          <a:r>
            <a:rPr lang="es-ES" sz="2000" b="1" i="1" dirty="0" smtClean="0">
              <a:solidFill>
                <a:srgbClr val="0000FF"/>
              </a:solidFill>
              <a:effectLst/>
            </a:rPr>
            <a:t>Consolidación de conocimientos</a:t>
          </a: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i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5B2D36F4-7937-4B8E-B0C6-14AF4F5F5B07}" type="parTrans" cxnId="{A7628EA8-7EE7-459D-A7B7-8619D4AC98AD}">
      <dgm:prSet/>
      <dgm:spPr/>
      <dgm:t>
        <a:bodyPr/>
        <a:lstStyle/>
        <a:p>
          <a:endParaRPr lang="es-ES"/>
        </a:p>
      </dgm:t>
    </dgm:pt>
    <dgm:pt modelId="{15CCF957-EABD-4056-97FC-A6ED50002BA0}" type="sibTrans" cxnId="{A7628EA8-7EE7-459D-A7B7-8619D4AC98AD}">
      <dgm:prSet/>
      <dgm:spPr/>
      <dgm:t>
        <a:bodyPr/>
        <a:lstStyle/>
        <a:p>
          <a:endParaRPr lang="es-ES"/>
        </a:p>
      </dgm:t>
    </dgm:pt>
    <dgm:pt modelId="{73ED39CC-67C3-4D8D-9CA1-33741045C7AA}">
      <dgm:prSet phldrT="[Texto]" custT="1"/>
      <dgm:spPr>
        <a:solidFill>
          <a:srgbClr val="00B0F0"/>
        </a:solidFill>
      </dgm:spPr>
      <dgm:t>
        <a:bodyPr/>
        <a:lstStyle/>
        <a:p>
          <a:pPr algn="ctr"/>
          <a:endParaRPr lang="es-ES" sz="2000" b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r>
            <a:rPr lang="es-ES" sz="2000" b="1" dirty="0" smtClean="0">
              <a:solidFill>
                <a:srgbClr val="0000FF"/>
              </a:solidFill>
              <a:effectLst/>
            </a:rPr>
            <a:t>4. Valorar el grado de aceptación de los estudiantes  sobre el </a:t>
          </a:r>
          <a:r>
            <a:rPr lang="es-ES" sz="2000" b="1" i="1" dirty="0" smtClean="0">
              <a:solidFill>
                <a:srgbClr val="0000FF"/>
              </a:solidFill>
              <a:effectLst/>
            </a:rPr>
            <a:t>diseño </a:t>
          </a:r>
          <a:r>
            <a:rPr lang="es-ES" sz="2000" b="1" i="1" dirty="0" err="1" smtClean="0">
              <a:solidFill>
                <a:srgbClr val="0000FF"/>
              </a:solidFill>
              <a:effectLst/>
            </a:rPr>
            <a:t>tecnopedagógico</a:t>
          </a:r>
          <a:r>
            <a:rPr lang="es-ES" sz="2000" b="1" i="1" dirty="0" smtClean="0">
              <a:solidFill>
                <a:srgbClr val="0000FF"/>
              </a:solidFill>
              <a:effectLst/>
            </a:rPr>
            <a:t> </a:t>
          </a:r>
          <a:r>
            <a:rPr lang="es-ES" sz="2000" b="1" dirty="0" smtClean="0">
              <a:solidFill>
                <a:srgbClr val="0000FF"/>
              </a:solidFill>
              <a:effectLst/>
            </a:rPr>
            <a:t>empleado</a:t>
          </a:r>
        </a:p>
        <a:p>
          <a:pPr algn="ctr"/>
          <a:endParaRPr lang="es-ES" sz="2000" b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2000" b="1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8A941058-E92C-42F2-B629-721CDFEA57A6}" type="parTrans" cxnId="{B1E79446-C69E-484B-A7F8-8412835F2FC9}">
      <dgm:prSet/>
      <dgm:spPr/>
      <dgm:t>
        <a:bodyPr/>
        <a:lstStyle/>
        <a:p>
          <a:endParaRPr lang="es-ES"/>
        </a:p>
      </dgm:t>
    </dgm:pt>
    <dgm:pt modelId="{B65AA456-0914-4B60-B9EF-427ADE098DF9}" type="sibTrans" cxnId="{B1E79446-C69E-484B-A7F8-8412835F2FC9}">
      <dgm:prSet/>
      <dgm:spPr/>
      <dgm:t>
        <a:bodyPr/>
        <a:lstStyle/>
        <a:p>
          <a:endParaRPr lang="es-ES"/>
        </a:p>
      </dgm:t>
    </dgm:pt>
    <dgm:pt modelId="{E03F2E00-D7BA-434D-9608-2F9D086382CE}">
      <dgm:prSet phldrT="[Texto]" custT="1"/>
      <dgm:spPr>
        <a:solidFill>
          <a:srgbClr val="00FFFF"/>
        </a:solidFill>
      </dgm:spPr>
      <dgm:t>
        <a:bodyPr/>
        <a:lstStyle/>
        <a:p>
          <a:r>
            <a:rPr lang="es-ES" sz="5400" b="1" dirty="0" smtClean="0">
              <a:solidFill>
                <a:srgbClr val="0000FF"/>
              </a:solidFill>
            </a:rPr>
            <a:t>OBJETIVOS</a:t>
          </a:r>
          <a:r>
            <a:rPr lang="es-ES" sz="3100" i="1" dirty="0" smtClean="0">
              <a:solidFill>
                <a:srgbClr val="0000FF"/>
              </a:solidFill>
            </a:rPr>
            <a:t> </a:t>
          </a:r>
          <a:endParaRPr lang="es-ES" sz="3100" i="1" dirty="0">
            <a:solidFill>
              <a:srgbClr val="0000FF"/>
            </a:solidFill>
          </a:endParaRPr>
        </a:p>
      </dgm:t>
    </dgm:pt>
    <dgm:pt modelId="{3038027C-66BA-4C88-AFA0-0ED32A1350A2}" type="sibTrans" cxnId="{4F6C37AB-861A-43D9-A401-86A724446C27}">
      <dgm:prSet/>
      <dgm:spPr/>
      <dgm:t>
        <a:bodyPr/>
        <a:lstStyle/>
        <a:p>
          <a:endParaRPr lang="es-ES"/>
        </a:p>
      </dgm:t>
    </dgm:pt>
    <dgm:pt modelId="{DB0EB67B-1FBF-40ED-A5E1-30265B301440}" type="parTrans" cxnId="{4F6C37AB-861A-43D9-A401-86A724446C27}">
      <dgm:prSet/>
      <dgm:spPr/>
      <dgm:t>
        <a:bodyPr/>
        <a:lstStyle/>
        <a:p>
          <a:endParaRPr lang="es-ES"/>
        </a:p>
      </dgm:t>
    </dgm:pt>
    <dgm:pt modelId="{730A1B6D-7213-4A07-8028-C1A5C39B5163}" type="pres">
      <dgm:prSet presAssocID="{3FD3B0C1-0936-4003-B57B-31FECA6A809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B5A8368-CA9E-43D4-BFD9-F99D55540F17}" type="pres">
      <dgm:prSet presAssocID="{E03F2E00-D7BA-434D-9608-2F9D086382CE}" presName="roof" presStyleLbl="dkBgShp" presStyleIdx="0" presStyleCnt="2" custScaleY="116421" custLinFactNeighborY="-4685"/>
      <dgm:spPr/>
      <dgm:t>
        <a:bodyPr/>
        <a:lstStyle/>
        <a:p>
          <a:endParaRPr lang="es-ES"/>
        </a:p>
      </dgm:t>
    </dgm:pt>
    <dgm:pt modelId="{F2E91EE1-B6CF-4E1F-AFCD-01A65DAE2A54}" type="pres">
      <dgm:prSet presAssocID="{E03F2E00-D7BA-434D-9608-2F9D086382CE}" presName="pillars" presStyleCnt="0"/>
      <dgm:spPr/>
    </dgm:pt>
    <dgm:pt modelId="{C96F2110-DE15-46DE-BB85-257F5EBEB480}" type="pres">
      <dgm:prSet presAssocID="{E03F2E00-D7BA-434D-9608-2F9D086382CE}" presName="pillar1" presStyleLbl="node1" presStyleIdx="0" presStyleCnt="4" custScaleX="90909" custLinFactNeighborY="154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49E8CD-AA40-43D2-8D90-D349D6740B17}" type="pres">
      <dgm:prSet presAssocID="{831B1881-F2D8-4BBC-B9B3-9632C7AC012B}" presName="pillarX" presStyleLbl="node1" presStyleIdx="1" presStyleCnt="4" custLinFactNeighborY="154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6D5522-3E0D-4033-A76B-503B7F914F33}" type="pres">
      <dgm:prSet presAssocID="{7AFDAB18-2842-4C41-B020-D928F0D39DD3}" presName="pillarX" presStyleLbl="node1" presStyleIdx="2" presStyleCnt="4" custLinFactNeighborY="18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8C528E-721B-474C-AB10-7D1282843C86}" type="pres">
      <dgm:prSet presAssocID="{73ED39CC-67C3-4D8D-9CA1-33741045C7AA}" presName="pillarX" presStyleLbl="node1" presStyleIdx="3" presStyleCnt="4" custLinFactNeighborY="18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726766-4C93-482A-9125-D95DF710E28F}" type="pres">
      <dgm:prSet presAssocID="{E03F2E00-D7BA-434D-9608-2F9D086382CE}" presName="base" presStyleLbl="dkBgShp" presStyleIdx="1" presStyleCnt="2"/>
      <dgm:spPr/>
    </dgm:pt>
  </dgm:ptLst>
  <dgm:cxnLst>
    <dgm:cxn modelId="{29D1AA71-B235-480F-A71D-3B3689D7F220}" type="presOf" srcId="{3FD3B0C1-0936-4003-B57B-31FECA6A8098}" destId="{730A1B6D-7213-4A07-8028-C1A5C39B5163}" srcOrd="0" destOrd="0" presId="urn:microsoft.com/office/officeart/2005/8/layout/hList3"/>
    <dgm:cxn modelId="{4A0C1D84-DBC8-48E2-B93A-431DF23A6977}" type="presOf" srcId="{831B1881-F2D8-4BBC-B9B3-9632C7AC012B}" destId="{4549E8CD-AA40-43D2-8D90-D349D6740B17}" srcOrd="0" destOrd="0" presId="urn:microsoft.com/office/officeart/2005/8/layout/hList3"/>
    <dgm:cxn modelId="{CCAC24B0-91E5-4C46-81A4-BA217C61BE4D}" type="presOf" srcId="{E03F2E00-D7BA-434D-9608-2F9D086382CE}" destId="{FB5A8368-CA9E-43D4-BFD9-F99D55540F17}" srcOrd="0" destOrd="0" presId="urn:microsoft.com/office/officeart/2005/8/layout/hList3"/>
    <dgm:cxn modelId="{A7628EA8-7EE7-459D-A7B7-8619D4AC98AD}" srcId="{E03F2E00-D7BA-434D-9608-2F9D086382CE}" destId="{7AFDAB18-2842-4C41-B020-D928F0D39DD3}" srcOrd="2" destOrd="0" parTransId="{5B2D36F4-7937-4B8E-B0C6-14AF4F5F5B07}" sibTransId="{15CCF957-EABD-4056-97FC-A6ED50002BA0}"/>
    <dgm:cxn modelId="{91D0BF9F-EE00-4329-A814-5B6B7DFCD18A}" srcId="{E03F2E00-D7BA-434D-9608-2F9D086382CE}" destId="{508BA332-D02E-4084-AF6E-6BB73357F3B1}" srcOrd="0" destOrd="0" parTransId="{C149FD6D-DFC4-4950-8219-D26E310E397C}" sibTransId="{FFCC65EC-4C99-43A5-8EF7-FBB8E2F293C0}"/>
    <dgm:cxn modelId="{2AD66744-4195-42AD-9411-3FCCBBE435DA}" type="presOf" srcId="{508BA332-D02E-4084-AF6E-6BB73357F3B1}" destId="{C96F2110-DE15-46DE-BB85-257F5EBEB480}" srcOrd="0" destOrd="0" presId="urn:microsoft.com/office/officeart/2005/8/layout/hList3"/>
    <dgm:cxn modelId="{5DEF8E34-0487-4EFC-85B1-8F2DE15F84D3}" type="presOf" srcId="{7AFDAB18-2842-4C41-B020-D928F0D39DD3}" destId="{196D5522-3E0D-4033-A76B-503B7F914F33}" srcOrd="0" destOrd="0" presId="urn:microsoft.com/office/officeart/2005/8/layout/hList3"/>
    <dgm:cxn modelId="{B1E79446-C69E-484B-A7F8-8412835F2FC9}" srcId="{E03F2E00-D7BA-434D-9608-2F9D086382CE}" destId="{73ED39CC-67C3-4D8D-9CA1-33741045C7AA}" srcOrd="3" destOrd="0" parTransId="{8A941058-E92C-42F2-B629-721CDFEA57A6}" sibTransId="{B65AA456-0914-4B60-B9EF-427ADE098DF9}"/>
    <dgm:cxn modelId="{5DBCF00B-59D4-4290-AE42-34F22C9D2FAC}" type="presOf" srcId="{73ED39CC-67C3-4D8D-9CA1-33741045C7AA}" destId="{018C528E-721B-474C-AB10-7D1282843C86}" srcOrd="0" destOrd="0" presId="urn:microsoft.com/office/officeart/2005/8/layout/hList3"/>
    <dgm:cxn modelId="{4F6C37AB-861A-43D9-A401-86A724446C27}" srcId="{3FD3B0C1-0936-4003-B57B-31FECA6A8098}" destId="{E03F2E00-D7BA-434D-9608-2F9D086382CE}" srcOrd="0" destOrd="0" parTransId="{DB0EB67B-1FBF-40ED-A5E1-30265B301440}" sibTransId="{3038027C-66BA-4C88-AFA0-0ED32A1350A2}"/>
    <dgm:cxn modelId="{85EB2EC8-81F5-422E-8A4E-67239923FAEC}" srcId="{E03F2E00-D7BA-434D-9608-2F9D086382CE}" destId="{831B1881-F2D8-4BBC-B9B3-9632C7AC012B}" srcOrd="1" destOrd="0" parTransId="{B38A2C65-165F-4F86-9A4E-490584CFBBA8}" sibTransId="{9F0CAE09-A127-419B-8930-2B13297370D6}"/>
    <dgm:cxn modelId="{A3D0A75A-8204-4008-B124-B90E3CE7B16C}" type="presParOf" srcId="{730A1B6D-7213-4A07-8028-C1A5C39B5163}" destId="{FB5A8368-CA9E-43D4-BFD9-F99D55540F17}" srcOrd="0" destOrd="0" presId="urn:microsoft.com/office/officeart/2005/8/layout/hList3"/>
    <dgm:cxn modelId="{03C50EBC-B941-424C-A7BB-767F359FF5FE}" type="presParOf" srcId="{730A1B6D-7213-4A07-8028-C1A5C39B5163}" destId="{F2E91EE1-B6CF-4E1F-AFCD-01A65DAE2A54}" srcOrd="1" destOrd="0" presId="urn:microsoft.com/office/officeart/2005/8/layout/hList3"/>
    <dgm:cxn modelId="{5654EFB4-40C7-4983-96EF-CA1429BB04EF}" type="presParOf" srcId="{F2E91EE1-B6CF-4E1F-AFCD-01A65DAE2A54}" destId="{C96F2110-DE15-46DE-BB85-257F5EBEB480}" srcOrd="0" destOrd="0" presId="urn:microsoft.com/office/officeart/2005/8/layout/hList3"/>
    <dgm:cxn modelId="{8B7ACEBF-DDFA-423B-8BC2-FA3FDED12F6E}" type="presParOf" srcId="{F2E91EE1-B6CF-4E1F-AFCD-01A65DAE2A54}" destId="{4549E8CD-AA40-43D2-8D90-D349D6740B17}" srcOrd="1" destOrd="0" presId="urn:microsoft.com/office/officeart/2005/8/layout/hList3"/>
    <dgm:cxn modelId="{2405FAB2-E6E6-49E4-816F-E4E5BAC78711}" type="presParOf" srcId="{F2E91EE1-B6CF-4E1F-AFCD-01A65DAE2A54}" destId="{196D5522-3E0D-4033-A76B-503B7F914F33}" srcOrd="2" destOrd="0" presId="urn:microsoft.com/office/officeart/2005/8/layout/hList3"/>
    <dgm:cxn modelId="{90B5CBD5-5C15-4D7D-9F04-D6487B0CC49F}" type="presParOf" srcId="{F2E91EE1-B6CF-4E1F-AFCD-01A65DAE2A54}" destId="{018C528E-721B-474C-AB10-7D1282843C86}" srcOrd="3" destOrd="0" presId="urn:microsoft.com/office/officeart/2005/8/layout/hList3"/>
    <dgm:cxn modelId="{F08EA575-73C5-4C5B-AA43-DBA8CFB5B919}" type="presParOf" srcId="{730A1B6D-7213-4A07-8028-C1A5C39B5163}" destId="{A8726766-4C93-482A-9125-D95DF710E28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FD3B0C1-0936-4003-B57B-31FECA6A809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03F2E00-D7BA-434D-9608-2F9D086382CE}">
      <dgm:prSet phldrT="[Texto]" custT="1"/>
      <dgm:spPr>
        <a:solidFill>
          <a:schemeClr val="accent6">
            <a:lumMod val="90000"/>
          </a:schemeClr>
        </a:solidFill>
      </dgm:spPr>
      <dgm:t>
        <a:bodyPr/>
        <a:lstStyle/>
        <a:p>
          <a:r>
            <a:rPr lang="es-ES" sz="4400" b="1" dirty="0" smtClean="0">
              <a:solidFill>
                <a:schemeClr val="bg1"/>
              </a:solidFill>
            </a:rPr>
            <a:t>UNIDAD DIDÁCTICA </a:t>
          </a:r>
        </a:p>
        <a:p>
          <a:r>
            <a:rPr lang="es-ES" sz="4400" b="1" i="1" dirty="0" smtClean="0">
              <a:solidFill>
                <a:schemeClr val="bg1"/>
              </a:solidFill>
            </a:rPr>
            <a:t>LOS CINCO REINOS</a:t>
          </a:r>
          <a:endParaRPr lang="es-ES" sz="4100" i="1" dirty="0">
            <a:solidFill>
              <a:schemeClr val="bg1"/>
            </a:solidFill>
          </a:endParaRPr>
        </a:p>
      </dgm:t>
    </dgm:pt>
    <dgm:pt modelId="{DB0EB67B-1FBF-40ED-A5E1-30265B301440}" type="parTrans" cxnId="{4F6C37AB-861A-43D9-A401-86A724446C27}">
      <dgm:prSet/>
      <dgm:spPr/>
      <dgm:t>
        <a:bodyPr/>
        <a:lstStyle/>
        <a:p>
          <a:endParaRPr lang="es-ES"/>
        </a:p>
      </dgm:t>
    </dgm:pt>
    <dgm:pt modelId="{3038027C-66BA-4C88-AFA0-0ED32A1350A2}" type="sibTrans" cxnId="{4F6C37AB-861A-43D9-A401-86A724446C27}">
      <dgm:prSet/>
      <dgm:spPr/>
      <dgm:t>
        <a:bodyPr/>
        <a:lstStyle/>
        <a:p>
          <a:endParaRPr lang="es-ES"/>
        </a:p>
      </dgm:t>
    </dgm:pt>
    <dgm:pt modelId="{508BA332-D02E-4084-AF6E-6BB73357F3B1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r>
            <a:rPr lang="es-ES" sz="1400" b="1" i="1" dirty="0" smtClean="0">
              <a:solidFill>
                <a:srgbClr val="0000FF"/>
              </a:solidFill>
              <a:effectLst/>
            </a:rPr>
            <a:t>Contenido</a:t>
          </a:r>
          <a:r>
            <a:rPr lang="es-ES" sz="1400" b="1" dirty="0" smtClean="0">
              <a:solidFill>
                <a:srgbClr val="0000FF"/>
              </a:solidFill>
              <a:effectLst/>
            </a:rPr>
            <a:t>s</a:t>
          </a:r>
        </a:p>
        <a:p>
          <a:pPr algn="ctr"/>
          <a:r>
            <a:rPr lang="es-ES" sz="1400" b="1" dirty="0" smtClean="0">
              <a:solidFill>
                <a:srgbClr val="0000FF"/>
              </a:solidFill>
              <a:effectLst/>
            </a:rPr>
            <a:t>cinco bloques</a:t>
          </a:r>
        </a:p>
        <a:p>
          <a:pPr algn="l"/>
          <a:r>
            <a:rPr lang="es-ES" sz="1400" b="1" dirty="0" smtClean="0">
              <a:solidFill>
                <a:srgbClr val="0000FF"/>
              </a:solidFill>
              <a:effectLst/>
            </a:rPr>
            <a:t>   0. Ser vivo</a:t>
          </a:r>
        </a:p>
        <a:p>
          <a:pPr algn="ctr"/>
          <a:r>
            <a:rPr lang="es-ES" sz="1400" b="1" dirty="0" smtClean="0">
              <a:solidFill>
                <a:srgbClr val="0000FF"/>
              </a:solidFill>
              <a:effectLst/>
            </a:rPr>
            <a:t>I: Reino </a:t>
          </a:r>
          <a:r>
            <a:rPr lang="es-ES" sz="1400" b="1" dirty="0" err="1" smtClean="0">
              <a:solidFill>
                <a:srgbClr val="0000FF"/>
              </a:solidFill>
              <a:effectLst/>
            </a:rPr>
            <a:t>Monera</a:t>
          </a:r>
          <a:r>
            <a:rPr lang="es-ES" sz="1400" b="1" dirty="0" smtClean="0">
              <a:solidFill>
                <a:srgbClr val="0000FF"/>
              </a:solidFill>
              <a:effectLst/>
            </a:rPr>
            <a:t>, </a:t>
          </a:r>
          <a:r>
            <a:rPr lang="es-ES" sz="1400" b="1" dirty="0" err="1" smtClean="0">
              <a:solidFill>
                <a:srgbClr val="0000FF"/>
              </a:solidFill>
              <a:effectLst/>
            </a:rPr>
            <a:t>Protista</a:t>
          </a:r>
          <a:r>
            <a:rPr lang="es-ES" sz="1400" b="1" dirty="0" smtClean="0">
              <a:solidFill>
                <a:srgbClr val="0000FF"/>
              </a:solidFill>
              <a:effectLst/>
            </a:rPr>
            <a:t>, Los virus</a:t>
          </a:r>
        </a:p>
        <a:p>
          <a:pPr algn="ctr"/>
          <a:r>
            <a:rPr lang="es-ES" sz="1400" b="1" dirty="0" smtClean="0">
              <a:solidFill>
                <a:srgbClr val="0000FF"/>
              </a:solidFill>
              <a:effectLst/>
            </a:rPr>
            <a:t>II: Reino Hongos</a:t>
          </a:r>
        </a:p>
        <a:p>
          <a:pPr algn="ctr"/>
          <a:r>
            <a:rPr lang="es-ES" sz="1400" b="1" dirty="0" smtClean="0">
              <a:solidFill>
                <a:srgbClr val="0000FF"/>
              </a:solidFill>
              <a:effectLst/>
            </a:rPr>
            <a:t> III: Reino Vegetal</a:t>
          </a:r>
        </a:p>
        <a:p>
          <a:pPr algn="ctr"/>
          <a:r>
            <a:rPr lang="es-ES" sz="1400" b="1" dirty="0" smtClean="0">
              <a:solidFill>
                <a:srgbClr val="0000FF"/>
              </a:solidFill>
              <a:effectLst/>
            </a:rPr>
            <a:t> IV: Reino Animal</a:t>
          </a:r>
        </a:p>
        <a:p>
          <a:pPr algn="ctr"/>
          <a:endParaRPr lang="es-ES" sz="1800" b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1800" b="1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es-ES" sz="1800" b="1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C149FD6D-DFC4-4950-8219-D26E310E397C}" type="parTrans" cxnId="{91D0BF9F-EE00-4329-A814-5B6B7DFCD18A}">
      <dgm:prSet/>
      <dgm:spPr/>
      <dgm:t>
        <a:bodyPr/>
        <a:lstStyle/>
        <a:p>
          <a:endParaRPr lang="es-ES"/>
        </a:p>
      </dgm:t>
    </dgm:pt>
    <dgm:pt modelId="{FFCC65EC-4C99-43A5-8EF7-FBB8E2F293C0}" type="sibTrans" cxnId="{91D0BF9F-EE00-4329-A814-5B6B7DFCD18A}">
      <dgm:prSet/>
      <dgm:spPr/>
      <dgm:t>
        <a:bodyPr/>
        <a:lstStyle/>
        <a:p>
          <a:endParaRPr lang="es-ES"/>
        </a:p>
      </dgm:t>
    </dgm:pt>
    <dgm:pt modelId="{C0126DC1-25D3-4138-9648-D4B31C136CDC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r>
            <a:rPr lang="es-ES" sz="2000" b="1" i="0" dirty="0" smtClean="0">
              <a:solidFill>
                <a:srgbClr val="0000FF"/>
              </a:solidFill>
              <a:effectLst/>
            </a:rPr>
            <a:t>Conocimientos</a:t>
          </a:r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821020D5-2710-471F-AF9C-EF85613F38E8}" type="parTrans" cxnId="{9F4B34EE-049B-4D0B-99DF-D5BEAA3F16F1}">
      <dgm:prSet/>
      <dgm:spPr/>
      <dgm:t>
        <a:bodyPr/>
        <a:lstStyle/>
        <a:p>
          <a:endParaRPr lang="es-ES"/>
        </a:p>
      </dgm:t>
    </dgm:pt>
    <dgm:pt modelId="{FBBA8665-2681-4C88-B75E-4C4DEACF29B0}" type="sibTrans" cxnId="{9F4B34EE-049B-4D0B-99DF-D5BEAA3F16F1}">
      <dgm:prSet/>
      <dgm:spPr/>
      <dgm:t>
        <a:bodyPr/>
        <a:lstStyle/>
        <a:p>
          <a:endParaRPr lang="es-ES"/>
        </a:p>
      </dgm:t>
    </dgm:pt>
    <dgm:pt modelId="{7AFDAB18-2842-4C41-B020-D928F0D39DD3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i="1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1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1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1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1" strike="noStrike" dirty="0" smtClean="0">
            <a:solidFill>
              <a:srgbClr val="0000FF"/>
            </a:solidFill>
            <a:effectLst/>
          </a:endParaRPr>
        </a:p>
        <a:p>
          <a:pPr algn="ctr"/>
          <a:r>
            <a:rPr lang="es-ES" sz="2000" b="1" i="1" strike="noStrike" dirty="0" smtClean="0">
              <a:solidFill>
                <a:srgbClr val="0000FF"/>
              </a:solidFill>
              <a:effectLst/>
            </a:rPr>
            <a:t>Evaluación</a:t>
          </a:r>
        </a:p>
        <a:p>
          <a:pPr algn="ctr"/>
          <a:r>
            <a:rPr lang="es-ES" sz="2000" b="1" i="0" strike="noStrike" dirty="0" smtClean="0">
              <a:solidFill>
                <a:srgbClr val="0000FF"/>
              </a:solidFill>
              <a:effectLst/>
            </a:rPr>
            <a:t>Criterios curriculares con Indicadores evaluación  (20)</a:t>
          </a:r>
        </a:p>
        <a:p>
          <a:pPr algn="ctr"/>
          <a:endParaRPr lang="es-ES" sz="2000" b="1" i="0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0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0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0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0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0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0" strike="noStrike" dirty="0" smtClean="0">
            <a:solidFill>
              <a:srgbClr val="0000FF"/>
            </a:solidFill>
            <a:effectLst/>
          </a:endParaRPr>
        </a:p>
      </dgm:t>
    </dgm:pt>
    <dgm:pt modelId="{15CCF957-EABD-4056-97FC-A6ED50002BA0}" type="sibTrans" cxnId="{A7628EA8-7EE7-459D-A7B7-8619D4AC98AD}">
      <dgm:prSet/>
      <dgm:spPr/>
      <dgm:t>
        <a:bodyPr/>
        <a:lstStyle/>
        <a:p>
          <a:endParaRPr lang="es-ES"/>
        </a:p>
      </dgm:t>
    </dgm:pt>
    <dgm:pt modelId="{5B2D36F4-7937-4B8E-B0C6-14AF4F5F5B07}" type="parTrans" cxnId="{A7628EA8-7EE7-459D-A7B7-8619D4AC98AD}">
      <dgm:prSet/>
      <dgm:spPr/>
      <dgm:t>
        <a:bodyPr/>
        <a:lstStyle/>
        <a:p>
          <a:endParaRPr lang="es-ES"/>
        </a:p>
      </dgm:t>
    </dgm:pt>
    <dgm:pt modelId="{7296866E-6B00-474E-B0C2-4CA374E05AB0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i="1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1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i="1" strike="noStrike" dirty="0" smtClean="0">
            <a:solidFill>
              <a:srgbClr val="0000FF"/>
            </a:solidFill>
            <a:effectLst/>
          </a:endParaRPr>
        </a:p>
        <a:p>
          <a:pPr algn="ctr"/>
          <a:r>
            <a:rPr lang="es-ES" sz="2000" b="1" i="1" strike="noStrike" dirty="0" smtClean="0">
              <a:solidFill>
                <a:srgbClr val="0000FF"/>
              </a:solidFill>
              <a:effectLst/>
            </a:rPr>
            <a:t>Número  </a:t>
          </a:r>
        </a:p>
        <a:p>
          <a:pPr algn="ctr"/>
          <a:r>
            <a:rPr lang="es-ES" sz="2000" b="1" i="1" strike="noStrike" dirty="0" smtClean="0">
              <a:solidFill>
                <a:srgbClr val="0000FF"/>
              </a:solidFill>
              <a:effectLst/>
            </a:rPr>
            <a:t>Sesiones</a:t>
          </a:r>
        </a:p>
        <a:p>
          <a:pPr algn="ctr"/>
          <a:r>
            <a:rPr lang="es-ES" sz="2000" b="1" strike="noStrike" dirty="0" smtClean="0">
              <a:solidFill>
                <a:srgbClr val="0000FF"/>
              </a:solidFill>
              <a:effectLst/>
            </a:rPr>
            <a:t>30</a:t>
          </a:r>
        </a:p>
        <a:p>
          <a:pPr algn="ctr"/>
          <a:endParaRPr lang="es-ES" sz="2000" b="1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strike="noStrike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strike="noStrike" dirty="0" smtClean="0">
            <a:solidFill>
              <a:srgbClr val="0000FF"/>
            </a:solidFill>
            <a:effectLst/>
          </a:endParaRPr>
        </a:p>
      </dgm:t>
    </dgm:pt>
    <dgm:pt modelId="{983C56AA-8F6B-4C2F-A0A6-08A9B1573D7B}" type="parTrans" cxnId="{386A6DF3-F93A-4868-A2C7-69C362458FE2}">
      <dgm:prSet/>
      <dgm:spPr/>
      <dgm:t>
        <a:bodyPr/>
        <a:lstStyle/>
        <a:p>
          <a:endParaRPr lang="es-ES"/>
        </a:p>
      </dgm:t>
    </dgm:pt>
    <dgm:pt modelId="{02CF50AD-E107-481A-9CDF-D8325CE821EB}" type="sibTrans" cxnId="{386A6DF3-F93A-4868-A2C7-69C362458FE2}">
      <dgm:prSet/>
      <dgm:spPr/>
      <dgm:t>
        <a:bodyPr/>
        <a:lstStyle/>
        <a:p>
          <a:endParaRPr lang="es-ES"/>
        </a:p>
      </dgm:t>
    </dgm:pt>
    <dgm:pt modelId="{02CDC557-2532-453F-BD45-2C5709B2B673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r>
            <a:rPr lang="es-ES" sz="2000" b="1" i="1" strike="noStrike" dirty="0" smtClean="0">
              <a:solidFill>
                <a:srgbClr val="0000FF"/>
              </a:solidFill>
              <a:effectLst/>
            </a:rPr>
            <a:t>Tipos de actividades</a:t>
          </a:r>
        </a:p>
      </dgm:t>
    </dgm:pt>
    <dgm:pt modelId="{4A3E5E33-9EA1-4A3A-8243-369E64D958B6}" type="parTrans" cxnId="{06D81FC7-E370-4ACB-A40F-AE124F872DE7}">
      <dgm:prSet/>
      <dgm:spPr/>
      <dgm:t>
        <a:bodyPr/>
        <a:lstStyle/>
        <a:p>
          <a:endParaRPr lang="es-ES"/>
        </a:p>
      </dgm:t>
    </dgm:pt>
    <dgm:pt modelId="{5C5DF1AD-2E90-4259-B2F9-9DE430180DD3}" type="sibTrans" cxnId="{06D81FC7-E370-4ACB-A40F-AE124F872DE7}">
      <dgm:prSet/>
      <dgm:spPr/>
      <dgm:t>
        <a:bodyPr/>
        <a:lstStyle/>
        <a:p>
          <a:endParaRPr lang="es-ES"/>
        </a:p>
      </dgm:t>
    </dgm:pt>
    <dgm:pt modelId="{02AFA307-1B5E-4097-9A63-0FB5C0F7418E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r>
            <a:rPr lang="es-ES" sz="2000" b="1" strike="noStrike" dirty="0" smtClean="0">
              <a:solidFill>
                <a:srgbClr val="0000FF"/>
              </a:solidFill>
              <a:effectLst/>
            </a:rPr>
            <a:t>Actividades iniciales </a:t>
          </a:r>
          <a:r>
            <a:rPr lang="es-ES" sz="2000" b="1" strike="noStrike" dirty="0" err="1" smtClean="0">
              <a:solidFill>
                <a:srgbClr val="0000FF"/>
              </a:solidFill>
              <a:effectLst/>
            </a:rPr>
            <a:t>indagativas</a:t>
          </a:r>
          <a:r>
            <a:rPr lang="es-ES" sz="2000" b="1" strike="noStrike" dirty="0" smtClean="0">
              <a:solidFill>
                <a:srgbClr val="0000FF"/>
              </a:solidFill>
              <a:effectLst/>
            </a:rPr>
            <a:t> (</a:t>
          </a:r>
          <a:r>
            <a:rPr lang="es-ES" sz="2000" b="1" strike="noStrike" dirty="0" err="1" smtClean="0">
              <a:solidFill>
                <a:srgbClr val="0000FF"/>
              </a:solidFill>
              <a:effectLst/>
            </a:rPr>
            <a:t>jiTT</a:t>
          </a:r>
          <a:r>
            <a:rPr lang="es-ES" sz="2000" b="1" strike="noStrike" dirty="0" smtClean="0">
              <a:solidFill>
                <a:srgbClr val="0000FF"/>
              </a:solidFill>
              <a:effectLst/>
            </a:rPr>
            <a:t>)</a:t>
          </a:r>
        </a:p>
      </dgm:t>
    </dgm:pt>
    <dgm:pt modelId="{5159C57F-8C45-44E9-B181-B181CC9D5632}" type="parTrans" cxnId="{B825F28E-D886-4849-A99C-9ED1703F85EB}">
      <dgm:prSet/>
      <dgm:spPr/>
      <dgm:t>
        <a:bodyPr/>
        <a:lstStyle/>
        <a:p>
          <a:endParaRPr lang="es-ES"/>
        </a:p>
      </dgm:t>
    </dgm:pt>
    <dgm:pt modelId="{0C410B67-77B3-4CD9-85C7-2FD484116164}" type="sibTrans" cxnId="{B825F28E-D886-4849-A99C-9ED1703F85EB}">
      <dgm:prSet/>
      <dgm:spPr/>
      <dgm:t>
        <a:bodyPr/>
        <a:lstStyle/>
        <a:p>
          <a:endParaRPr lang="es-ES"/>
        </a:p>
      </dgm:t>
    </dgm:pt>
    <dgm:pt modelId="{9A5B2E28-0CAE-48D2-A743-123D32B9F86A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r>
            <a:rPr lang="es-ES" sz="2000" b="1" i="1" strike="noStrike" dirty="0" err="1" smtClean="0">
              <a:solidFill>
                <a:srgbClr val="0000FF"/>
              </a:solidFill>
              <a:effectLst/>
            </a:rPr>
            <a:t>MiniWebquest</a:t>
          </a:r>
          <a:endParaRPr lang="es-ES" sz="2000" b="1" i="1" strike="noStrike" dirty="0" smtClean="0">
            <a:solidFill>
              <a:srgbClr val="0000FF"/>
            </a:solidFill>
            <a:effectLst/>
          </a:endParaRPr>
        </a:p>
      </dgm:t>
    </dgm:pt>
    <dgm:pt modelId="{32321169-0F33-455E-8EA9-3C546340550D}" type="parTrans" cxnId="{CA18282C-2216-47CF-A717-BBA77265B896}">
      <dgm:prSet/>
      <dgm:spPr/>
      <dgm:t>
        <a:bodyPr/>
        <a:lstStyle/>
        <a:p>
          <a:endParaRPr lang="es-ES"/>
        </a:p>
      </dgm:t>
    </dgm:pt>
    <dgm:pt modelId="{F880FF94-4F08-462C-B23C-0BE04F850440}" type="sibTrans" cxnId="{CA18282C-2216-47CF-A717-BBA77265B896}">
      <dgm:prSet/>
      <dgm:spPr/>
      <dgm:t>
        <a:bodyPr/>
        <a:lstStyle/>
        <a:p>
          <a:endParaRPr lang="es-ES"/>
        </a:p>
      </dgm:t>
    </dgm:pt>
    <dgm:pt modelId="{9DE70BDA-61AC-4C48-912E-A3D7D533A119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r>
            <a:rPr lang="es-ES" sz="1800" b="1" strike="noStrike" dirty="0" smtClean="0">
              <a:solidFill>
                <a:srgbClr val="0000FF"/>
              </a:solidFill>
              <a:effectLst/>
            </a:rPr>
            <a:t>Presentaciones  </a:t>
          </a:r>
          <a:r>
            <a:rPr lang="es-ES" sz="2000" b="1" strike="noStrike" dirty="0" smtClean="0">
              <a:solidFill>
                <a:srgbClr val="0000FF"/>
              </a:solidFill>
              <a:effectLst/>
            </a:rPr>
            <a:t>PPT</a:t>
          </a:r>
        </a:p>
      </dgm:t>
    </dgm:pt>
    <dgm:pt modelId="{0AEEDC9A-9372-4795-8444-607B19CC6EA3}" type="parTrans" cxnId="{D37D1733-7143-4A1E-961C-6A850814CDCE}">
      <dgm:prSet/>
      <dgm:spPr/>
      <dgm:t>
        <a:bodyPr/>
        <a:lstStyle/>
        <a:p>
          <a:endParaRPr lang="es-ES"/>
        </a:p>
      </dgm:t>
    </dgm:pt>
    <dgm:pt modelId="{3DC5C7AA-ACAA-4CC9-ACD4-A19F5A0BC081}" type="sibTrans" cxnId="{D37D1733-7143-4A1E-961C-6A850814CDCE}">
      <dgm:prSet/>
      <dgm:spPr/>
      <dgm:t>
        <a:bodyPr/>
        <a:lstStyle/>
        <a:p>
          <a:endParaRPr lang="es-ES"/>
        </a:p>
      </dgm:t>
    </dgm:pt>
    <dgm:pt modelId="{FD3F81B4-F525-45E1-B763-45A9F4662FDB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r>
            <a:rPr lang="es-ES" sz="2000" b="1" strike="noStrike" dirty="0" smtClean="0">
              <a:solidFill>
                <a:srgbClr val="0000FF"/>
              </a:solidFill>
              <a:effectLst/>
            </a:rPr>
            <a:t>Blog </a:t>
          </a:r>
          <a:r>
            <a:rPr lang="es-ES" sz="2000" b="1" i="1" strike="noStrike" dirty="0" smtClean="0">
              <a:solidFill>
                <a:srgbClr val="0000FF"/>
              </a:solidFill>
              <a:effectLst/>
            </a:rPr>
            <a:t>La Senda Azul</a:t>
          </a:r>
          <a:endParaRPr lang="es-ES" sz="2000" b="1" strike="noStrike" dirty="0" smtClean="0">
            <a:solidFill>
              <a:srgbClr val="0000FF"/>
            </a:solidFill>
            <a:effectLst/>
          </a:endParaRPr>
        </a:p>
      </dgm:t>
    </dgm:pt>
    <dgm:pt modelId="{A8D5BC34-3B66-4654-963A-789E9239463C}" type="parTrans" cxnId="{5BE511C5-7E7B-4954-A75C-B2C683D4065F}">
      <dgm:prSet/>
      <dgm:spPr/>
      <dgm:t>
        <a:bodyPr/>
        <a:lstStyle/>
        <a:p>
          <a:endParaRPr lang="es-ES"/>
        </a:p>
      </dgm:t>
    </dgm:pt>
    <dgm:pt modelId="{F3DDE2EF-BDFF-4B4D-889F-4334F4E6D2BC}" type="sibTrans" cxnId="{5BE511C5-7E7B-4954-A75C-B2C683D4065F}">
      <dgm:prSet/>
      <dgm:spPr/>
      <dgm:t>
        <a:bodyPr/>
        <a:lstStyle/>
        <a:p>
          <a:endParaRPr lang="es-ES"/>
        </a:p>
      </dgm:t>
    </dgm:pt>
    <dgm:pt modelId="{831B1881-F2D8-4BBC-B9B3-9632C7AC012B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r>
            <a:rPr lang="es-ES" sz="2000" b="1" i="1" dirty="0" smtClean="0">
              <a:solidFill>
                <a:srgbClr val="0000FF"/>
              </a:solidFill>
              <a:effectLst/>
            </a:rPr>
            <a:t>Diseño por competencias</a:t>
          </a:r>
        </a:p>
      </dgm:t>
    </dgm:pt>
    <dgm:pt modelId="{9F0CAE09-A127-419B-8930-2B13297370D6}" type="sibTrans" cxnId="{85EB2EC8-81F5-422E-8A4E-67239923FAEC}">
      <dgm:prSet/>
      <dgm:spPr/>
      <dgm:t>
        <a:bodyPr/>
        <a:lstStyle/>
        <a:p>
          <a:endParaRPr lang="es-ES"/>
        </a:p>
      </dgm:t>
    </dgm:pt>
    <dgm:pt modelId="{B38A2C65-165F-4F86-9A4E-490584CFBBA8}" type="parTrans" cxnId="{85EB2EC8-81F5-422E-8A4E-67239923FAEC}">
      <dgm:prSet/>
      <dgm:spPr/>
      <dgm:t>
        <a:bodyPr/>
        <a:lstStyle/>
        <a:p>
          <a:endParaRPr lang="es-ES"/>
        </a:p>
      </dgm:t>
    </dgm:pt>
    <dgm:pt modelId="{809D0C68-4C40-4C9D-A4B6-3290142EDD0E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r>
            <a:rPr lang="es-ES" sz="2000" b="1" i="0" dirty="0" smtClean="0">
              <a:solidFill>
                <a:srgbClr val="0000FF"/>
              </a:solidFill>
              <a:effectLst/>
            </a:rPr>
            <a:t>Capacidades</a:t>
          </a:r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37594126-247A-4ACA-9A0A-65236E17531E}" type="parTrans" cxnId="{349B3973-14D3-4E14-9F07-307D349A011F}">
      <dgm:prSet/>
      <dgm:spPr/>
      <dgm:t>
        <a:bodyPr/>
        <a:lstStyle/>
        <a:p>
          <a:endParaRPr lang="es-ES"/>
        </a:p>
      </dgm:t>
    </dgm:pt>
    <dgm:pt modelId="{0A520836-705A-4079-88CC-23C62EA279E7}" type="sibTrans" cxnId="{349B3973-14D3-4E14-9F07-307D349A011F}">
      <dgm:prSet/>
      <dgm:spPr/>
      <dgm:t>
        <a:bodyPr/>
        <a:lstStyle/>
        <a:p>
          <a:endParaRPr lang="es-ES"/>
        </a:p>
      </dgm:t>
    </dgm:pt>
    <dgm:pt modelId="{F138CABD-996B-4DDC-AC46-A67A4A2FB828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r>
            <a:rPr lang="es-ES" sz="2000" b="1" i="0" dirty="0" smtClean="0">
              <a:solidFill>
                <a:srgbClr val="0000FF"/>
              </a:solidFill>
              <a:effectLst/>
            </a:rPr>
            <a:t>Actitudes</a:t>
          </a:r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38175005-FAB7-45A9-A159-BCC404D1B0FB}" type="parTrans" cxnId="{77D0F401-8D83-4294-A24D-D8446F0DA9CE}">
      <dgm:prSet/>
      <dgm:spPr/>
      <dgm:t>
        <a:bodyPr/>
        <a:lstStyle/>
        <a:p>
          <a:endParaRPr lang="es-ES"/>
        </a:p>
      </dgm:t>
    </dgm:pt>
    <dgm:pt modelId="{E94D9B4F-CF41-486F-823C-78CAA6E387A7}" type="sibTrans" cxnId="{77D0F401-8D83-4294-A24D-D8446F0DA9CE}">
      <dgm:prSet/>
      <dgm:spPr/>
      <dgm:t>
        <a:bodyPr/>
        <a:lstStyle/>
        <a:p>
          <a:endParaRPr lang="es-ES"/>
        </a:p>
      </dgm:t>
    </dgm:pt>
    <dgm:pt modelId="{9041F9A0-F7B7-4283-B2A1-0BF6895B1CFC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4CB85F24-903B-4F10-BA62-AD75B6308215}" type="parTrans" cxnId="{7BB378D0-0B07-4198-ADDB-7D1B95DF3CE1}">
      <dgm:prSet/>
      <dgm:spPr/>
      <dgm:t>
        <a:bodyPr/>
        <a:lstStyle/>
        <a:p>
          <a:endParaRPr lang="es-ES"/>
        </a:p>
      </dgm:t>
    </dgm:pt>
    <dgm:pt modelId="{CC9A2914-85DD-4372-A2B2-BB83CB394C13}" type="sibTrans" cxnId="{7BB378D0-0B07-4198-ADDB-7D1B95DF3CE1}">
      <dgm:prSet/>
      <dgm:spPr/>
      <dgm:t>
        <a:bodyPr/>
        <a:lstStyle/>
        <a:p>
          <a:endParaRPr lang="es-ES"/>
        </a:p>
      </dgm:t>
    </dgm:pt>
    <dgm:pt modelId="{86AEC5F0-A0BE-4341-8C32-6B3886C23CE9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D0941659-2A46-456E-9801-F7DC833E10E5}" type="parTrans" cxnId="{ED0FC0A4-6069-445E-99E5-0341CDC6BB09}">
      <dgm:prSet/>
      <dgm:spPr/>
      <dgm:t>
        <a:bodyPr/>
        <a:lstStyle/>
        <a:p>
          <a:endParaRPr lang="es-ES"/>
        </a:p>
      </dgm:t>
    </dgm:pt>
    <dgm:pt modelId="{C4331F8F-7268-4A87-8312-1BDDAB1B0E2F}" type="sibTrans" cxnId="{ED0FC0A4-6069-445E-99E5-0341CDC6BB09}">
      <dgm:prSet/>
      <dgm:spPr/>
      <dgm:t>
        <a:bodyPr/>
        <a:lstStyle/>
        <a:p>
          <a:endParaRPr lang="es-ES"/>
        </a:p>
      </dgm:t>
    </dgm:pt>
    <dgm:pt modelId="{74C060AB-7BA2-4013-847B-58E980EF2B40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348AC255-76AD-4B1C-B059-69A0E1C6A009}" type="parTrans" cxnId="{F45F5B67-5C0A-4679-8E58-9377ABE7FC79}">
      <dgm:prSet/>
      <dgm:spPr/>
      <dgm:t>
        <a:bodyPr/>
        <a:lstStyle/>
        <a:p>
          <a:endParaRPr lang="es-ES"/>
        </a:p>
      </dgm:t>
    </dgm:pt>
    <dgm:pt modelId="{EA23F328-C23A-4DA2-B65F-D09FC8CD835F}" type="sibTrans" cxnId="{F45F5B67-5C0A-4679-8E58-9377ABE7FC79}">
      <dgm:prSet/>
      <dgm:spPr/>
      <dgm:t>
        <a:bodyPr/>
        <a:lstStyle/>
        <a:p>
          <a:endParaRPr lang="es-ES"/>
        </a:p>
      </dgm:t>
    </dgm:pt>
    <dgm:pt modelId="{448019E2-A6A3-4276-934A-F5F0B8522F73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1BA59A3A-B2B4-4B00-A334-77930DAFB694}" type="parTrans" cxnId="{70C1ACAA-4CA3-4A0E-AD30-DA820770C2FC}">
      <dgm:prSet/>
      <dgm:spPr/>
      <dgm:t>
        <a:bodyPr/>
        <a:lstStyle/>
        <a:p>
          <a:endParaRPr lang="es-ES"/>
        </a:p>
      </dgm:t>
    </dgm:pt>
    <dgm:pt modelId="{D8E982CE-D990-4FC7-B70A-984670EB3E8F}" type="sibTrans" cxnId="{70C1ACAA-4CA3-4A0E-AD30-DA820770C2FC}">
      <dgm:prSet/>
      <dgm:spPr/>
      <dgm:t>
        <a:bodyPr/>
        <a:lstStyle/>
        <a:p>
          <a:endParaRPr lang="es-ES"/>
        </a:p>
      </dgm:t>
    </dgm:pt>
    <dgm:pt modelId="{125680CC-C136-469B-9B77-218FBD6DA507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50D64A30-F696-44FC-83C9-487AD8BFC6CD}" type="parTrans" cxnId="{134D9BBF-B3FD-4AA1-AA7E-259ABBCA5BBD}">
      <dgm:prSet/>
      <dgm:spPr/>
      <dgm:t>
        <a:bodyPr/>
        <a:lstStyle/>
        <a:p>
          <a:endParaRPr lang="es-ES"/>
        </a:p>
      </dgm:t>
    </dgm:pt>
    <dgm:pt modelId="{645D977E-A430-4654-A3B9-964A500851CA}" type="sibTrans" cxnId="{134D9BBF-B3FD-4AA1-AA7E-259ABBCA5BBD}">
      <dgm:prSet/>
      <dgm:spPr/>
      <dgm:t>
        <a:bodyPr/>
        <a:lstStyle/>
        <a:p>
          <a:endParaRPr lang="es-ES"/>
        </a:p>
      </dgm:t>
    </dgm:pt>
    <dgm:pt modelId="{B2777EAB-743D-415D-BAF1-44654D7C0D82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35B0CC95-B702-4274-8C48-8E386CBE8AB6}" type="parTrans" cxnId="{F37DB34E-296C-4981-BD42-68753F2AF7AF}">
      <dgm:prSet/>
      <dgm:spPr/>
      <dgm:t>
        <a:bodyPr/>
        <a:lstStyle/>
        <a:p>
          <a:endParaRPr lang="es-ES"/>
        </a:p>
      </dgm:t>
    </dgm:pt>
    <dgm:pt modelId="{B11E30D9-FEBB-4F3A-8967-8A2780AA3E71}" type="sibTrans" cxnId="{F37DB34E-296C-4981-BD42-68753F2AF7AF}">
      <dgm:prSet/>
      <dgm:spPr/>
      <dgm:t>
        <a:bodyPr/>
        <a:lstStyle/>
        <a:p>
          <a:endParaRPr lang="es-ES"/>
        </a:p>
      </dgm:t>
    </dgm:pt>
    <dgm:pt modelId="{C2F75120-8E64-42C1-9CCE-F76E1A23ABCA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F9315631-5986-49D8-8A60-C64793ADF340}" type="parTrans" cxnId="{AE56954A-5B00-4055-9011-D966D61A24C5}">
      <dgm:prSet/>
      <dgm:spPr/>
      <dgm:t>
        <a:bodyPr/>
        <a:lstStyle/>
        <a:p>
          <a:endParaRPr lang="es-ES"/>
        </a:p>
      </dgm:t>
    </dgm:pt>
    <dgm:pt modelId="{E99E1158-4628-49FF-B57B-7FC8D93E846A}" type="sibTrans" cxnId="{AE56954A-5B00-4055-9011-D966D61A24C5}">
      <dgm:prSet/>
      <dgm:spPr/>
      <dgm:t>
        <a:bodyPr/>
        <a:lstStyle/>
        <a:p>
          <a:endParaRPr lang="es-ES"/>
        </a:p>
      </dgm:t>
    </dgm:pt>
    <dgm:pt modelId="{68F60065-2CF7-4D0E-86B5-738668C75CAF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014A3024-5DBD-4506-9970-C471C6FCE4D0}" type="parTrans" cxnId="{3C5AC65A-C803-4435-8874-3BEF922AE448}">
      <dgm:prSet/>
      <dgm:spPr/>
      <dgm:t>
        <a:bodyPr/>
        <a:lstStyle/>
        <a:p>
          <a:endParaRPr lang="es-ES"/>
        </a:p>
      </dgm:t>
    </dgm:pt>
    <dgm:pt modelId="{79B6369E-BE25-41A4-B3F0-F1B049BD7AC7}" type="sibTrans" cxnId="{3C5AC65A-C803-4435-8874-3BEF922AE448}">
      <dgm:prSet/>
      <dgm:spPr/>
      <dgm:t>
        <a:bodyPr/>
        <a:lstStyle/>
        <a:p>
          <a:endParaRPr lang="es-ES"/>
        </a:p>
      </dgm:t>
    </dgm:pt>
    <dgm:pt modelId="{2C574AB0-DA38-4F0B-9BBC-05F9CC2AB550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F0874B4D-F334-46EF-AF67-421F96892867}" type="parTrans" cxnId="{EEF07A9D-73A9-43DB-828B-9E416C42998C}">
      <dgm:prSet/>
      <dgm:spPr/>
      <dgm:t>
        <a:bodyPr/>
        <a:lstStyle/>
        <a:p>
          <a:endParaRPr lang="es-ES"/>
        </a:p>
      </dgm:t>
    </dgm:pt>
    <dgm:pt modelId="{0E240774-A3F3-4F4E-B092-685475AA23E5}" type="sibTrans" cxnId="{EEF07A9D-73A9-43DB-828B-9E416C42998C}">
      <dgm:prSet/>
      <dgm:spPr/>
      <dgm:t>
        <a:bodyPr/>
        <a:lstStyle/>
        <a:p>
          <a:endParaRPr lang="es-ES"/>
        </a:p>
      </dgm:t>
    </dgm:pt>
    <dgm:pt modelId="{56D26AEC-3D47-4D92-BCC7-98700AED66DB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i="0" dirty="0">
            <a:solidFill>
              <a:srgbClr val="0000FF"/>
            </a:solidFill>
            <a:effectLst/>
          </a:endParaRPr>
        </a:p>
      </dgm:t>
    </dgm:pt>
    <dgm:pt modelId="{B49DA586-75A2-4BC6-BB00-009C47D87FF6}" type="parTrans" cxnId="{73A9FBF6-F944-45B7-84E7-B62C800546A0}">
      <dgm:prSet/>
      <dgm:spPr/>
      <dgm:t>
        <a:bodyPr/>
        <a:lstStyle/>
        <a:p>
          <a:endParaRPr lang="es-ES"/>
        </a:p>
      </dgm:t>
    </dgm:pt>
    <dgm:pt modelId="{A280C2D1-A85D-49FB-A98A-C4798F8396E5}" type="sibTrans" cxnId="{73A9FBF6-F944-45B7-84E7-B62C800546A0}">
      <dgm:prSet/>
      <dgm:spPr/>
      <dgm:t>
        <a:bodyPr/>
        <a:lstStyle/>
        <a:p>
          <a:endParaRPr lang="es-ES"/>
        </a:p>
      </dgm:t>
    </dgm:pt>
    <dgm:pt modelId="{014D56C8-A2C3-46D5-A1B7-4B42C4BA1588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endParaRPr lang="es-ES" sz="2000" b="1" i="1" strike="noStrike" dirty="0" smtClean="0">
            <a:solidFill>
              <a:srgbClr val="0000FF"/>
            </a:solidFill>
            <a:effectLst/>
          </a:endParaRPr>
        </a:p>
        <a:p>
          <a:endParaRPr lang="es-ES" sz="2000" b="1" dirty="0" smtClean="0">
            <a:solidFill>
              <a:srgbClr val="0000FF"/>
            </a:solidFill>
            <a:effectLst/>
          </a:endParaRPr>
        </a:p>
        <a:p>
          <a:endParaRPr lang="es-ES" sz="2000" b="1" dirty="0" smtClean="0">
            <a:solidFill>
              <a:srgbClr val="0000FF"/>
            </a:solidFill>
            <a:effectLst/>
          </a:endParaRPr>
        </a:p>
        <a:p>
          <a:pPr algn="ctr"/>
          <a:endParaRPr lang="es-ES" sz="2000" b="1" strike="noStrike" dirty="0" smtClean="0">
            <a:solidFill>
              <a:srgbClr val="0000FF"/>
            </a:solidFill>
            <a:effectLst/>
          </a:endParaRPr>
        </a:p>
      </dgm:t>
    </dgm:pt>
    <dgm:pt modelId="{3F220A67-61A7-447C-A2CE-3B0BEB3F46E5}" type="parTrans" cxnId="{07DB7061-BB6C-434E-A16D-BD2B8BF7EFF0}">
      <dgm:prSet/>
      <dgm:spPr/>
      <dgm:t>
        <a:bodyPr/>
        <a:lstStyle/>
        <a:p>
          <a:endParaRPr lang="es-ES"/>
        </a:p>
      </dgm:t>
    </dgm:pt>
    <dgm:pt modelId="{3FEFD955-A580-47C4-A5C4-792000C0C140}" type="sibTrans" cxnId="{07DB7061-BB6C-434E-A16D-BD2B8BF7EFF0}">
      <dgm:prSet/>
      <dgm:spPr/>
      <dgm:t>
        <a:bodyPr/>
        <a:lstStyle/>
        <a:p>
          <a:endParaRPr lang="es-ES"/>
        </a:p>
      </dgm:t>
    </dgm:pt>
    <dgm:pt modelId="{71954C3B-CA23-489B-A565-1F17796736CE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endParaRPr lang="es-ES" sz="2000" b="1" strike="noStrike" dirty="0" smtClean="0">
            <a:solidFill>
              <a:srgbClr val="0000FF"/>
            </a:solidFill>
            <a:effectLst/>
          </a:endParaRPr>
        </a:p>
      </dgm:t>
    </dgm:pt>
    <dgm:pt modelId="{D6CCDCAA-A1E3-473B-B398-0C273E66F4EE}" type="parTrans" cxnId="{FED02707-2F39-4F65-B5CE-D7ECC2ECE283}">
      <dgm:prSet/>
      <dgm:spPr/>
      <dgm:t>
        <a:bodyPr/>
        <a:lstStyle/>
        <a:p>
          <a:endParaRPr lang="es-ES"/>
        </a:p>
      </dgm:t>
    </dgm:pt>
    <dgm:pt modelId="{06CFC86C-CB2D-4AA1-9B2B-4A9B68FE93F2}" type="sibTrans" cxnId="{FED02707-2F39-4F65-B5CE-D7ECC2ECE283}">
      <dgm:prSet/>
      <dgm:spPr/>
      <dgm:t>
        <a:bodyPr/>
        <a:lstStyle/>
        <a:p>
          <a:endParaRPr lang="es-ES"/>
        </a:p>
      </dgm:t>
    </dgm:pt>
    <dgm:pt modelId="{730A1B6D-7213-4A07-8028-C1A5C39B5163}" type="pres">
      <dgm:prSet presAssocID="{3FD3B0C1-0936-4003-B57B-31FECA6A809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B5A8368-CA9E-43D4-BFD9-F99D55540F17}" type="pres">
      <dgm:prSet presAssocID="{E03F2E00-D7BA-434D-9608-2F9D086382CE}" presName="roof" presStyleLbl="dkBgShp" presStyleIdx="0" presStyleCnt="2" custLinFactNeighborX="-664"/>
      <dgm:spPr/>
      <dgm:t>
        <a:bodyPr/>
        <a:lstStyle/>
        <a:p>
          <a:endParaRPr lang="es-ES"/>
        </a:p>
      </dgm:t>
    </dgm:pt>
    <dgm:pt modelId="{F2E91EE1-B6CF-4E1F-AFCD-01A65DAE2A54}" type="pres">
      <dgm:prSet presAssocID="{E03F2E00-D7BA-434D-9608-2F9D086382CE}" presName="pillars" presStyleCnt="0"/>
      <dgm:spPr/>
    </dgm:pt>
    <dgm:pt modelId="{C96F2110-DE15-46DE-BB85-257F5EBEB480}" type="pres">
      <dgm:prSet presAssocID="{E03F2E00-D7BA-434D-9608-2F9D086382CE}" presName="pillar1" presStyleLbl="node1" presStyleIdx="0" presStyleCnt="5" custScaleX="198640" custScaleY="103358" custLinFactNeighborX="-77" custLinFactNeighborY="18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49E8CD-AA40-43D2-8D90-D349D6740B17}" type="pres">
      <dgm:prSet presAssocID="{831B1881-F2D8-4BBC-B9B3-9632C7AC012B}" presName="pillarX" presStyleLbl="node1" presStyleIdx="1" presStyleCnt="5" custScaleX="223330" custScaleY="99236" custLinFactNeighborX="-925" custLinFactNeighborY="1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6D5522-3E0D-4033-A76B-503B7F914F33}" type="pres">
      <dgm:prSet presAssocID="{7AFDAB18-2842-4C41-B020-D928F0D39DD3}" presName="pillarX" presStyleLbl="node1" presStyleIdx="2" presStyleCnt="5" custScaleX="1887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3A7567-6EEF-41C0-A481-E20F606DCF75}" type="pres">
      <dgm:prSet presAssocID="{7296866E-6B00-474E-B0C2-4CA374E05AB0}" presName="pillarX" presStyleLbl="node1" presStyleIdx="3" presStyleCnt="5" custScaleX="127681" custLinFactNeighborX="-4689" custLinFactNeighborY="2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A94795-5AD1-4653-A1CA-75B1FE3D220D}" type="pres">
      <dgm:prSet presAssocID="{02CDC557-2532-453F-BD45-2C5709B2B673}" presName="pillarX" presStyleLbl="node1" presStyleIdx="4" presStyleCnt="5" custScaleX="199561" custScaleY="107544" custLinFactNeighborX="9" custLinFactNeighborY="39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726766-4C93-482A-9125-D95DF710E28F}" type="pres">
      <dgm:prSet presAssocID="{E03F2E00-D7BA-434D-9608-2F9D086382CE}" presName="base" presStyleLbl="dkBgShp" presStyleIdx="1" presStyleCnt="2"/>
      <dgm:spPr/>
    </dgm:pt>
  </dgm:ptLst>
  <dgm:cxnLst>
    <dgm:cxn modelId="{AE56954A-5B00-4055-9011-D966D61A24C5}" srcId="{831B1881-F2D8-4BBC-B9B3-9632C7AC012B}" destId="{C2F75120-8E64-42C1-9CCE-F76E1A23ABCA}" srcOrd="10" destOrd="0" parTransId="{F9315631-5986-49D8-8A60-C64793ADF340}" sibTransId="{E99E1158-4628-49FF-B57B-7FC8D93E846A}"/>
    <dgm:cxn modelId="{F252E65F-D8DE-411A-BB8B-A56F6ECA17BB}" type="presOf" srcId="{9A5B2E28-0CAE-48D2-A743-123D32B9F86A}" destId="{BFA94795-5AD1-4653-A1CA-75B1FE3D220D}" srcOrd="0" destOrd="2" presId="urn:microsoft.com/office/officeart/2005/8/layout/hList3"/>
    <dgm:cxn modelId="{134D9BBF-B3FD-4AA1-AA7E-259ABBCA5BBD}" srcId="{831B1881-F2D8-4BBC-B9B3-9632C7AC012B}" destId="{125680CC-C136-469B-9B77-218FBD6DA507}" srcOrd="8" destOrd="0" parTransId="{50D64A30-F696-44FC-83C9-487AD8BFC6CD}" sibTransId="{645D977E-A430-4654-A3B9-964A500851CA}"/>
    <dgm:cxn modelId="{85EB2EC8-81F5-422E-8A4E-67239923FAEC}" srcId="{E03F2E00-D7BA-434D-9608-2F9D086382CE}" destId="{831B1881-F2D8-4BBC-B9B3-9632C7AC012B}" srcOrd="1" destOrd="0" parTransId="{B38A2C65-165F-4F86-9A4E-490584CFBBA8}" sibTransId="{9F0CAE09-A127-419B-8930-2B13297370D6}"/>
    <dgm:cxn modelId="{70C1ACAA-4CA3-4A0E-AD30-DA820770C2FC}" srcId="{831B1881-F2D8-4BBC-B9B3-9632C7AC012B}" destId="{448019E2-A6A3-4276-934A-F5F0B8522F73}" srcOrd="7" destOrd="0" parTransId="{1BA59A3A-B2B4-4B00-A334-77930DAFB694}" sibTransId="{D8E982CE-D990-4FC7-B70A-984670EB3E8F}"/>
    <dgm:cxn modelId="{2419D87B-1141-4E8F-8F0C-1746F4A6A71E}" type="presOf" srcId="{02AFA307-1B5E-4097-9A63-0FB5C0F7418E}" destId="{BFA94795-5AD1-4653-A1CA-75B1FE3D220D}" srcOrd="0" destOrd="1" presId="urn:microsoft.com/office/officeart/2005/8/layout/hList3"/>
    <dgm:cxn modelId="{ED0FC0A4-6069-445E-99E5-0341CDC6BB09}" srcId="{831B1881-F2D8-4BBC-B9B3-9632C7AC012B}" destId="{86AEC5F0-A0BE-4341-8C32-6B3886C23CE9}" srcOrd="5" destOrd="0" parTransId="{D0941659-2A46-456E-9801-F7DC833E10E5}" sibTransId="{C4331F8F-7268-4A87-8312-1BDDAB1B0E2F}"/>
    <dgm:cxn modelId="{FED02707-2F39-4F65-B5CE-D7ECC2ECE283}" srcId="{02CDC557-2532-453F-BD45-2C5709B2B673}" destId="{71954C3B-CA23-489B-A565-1F17796736CE}" srcOrd="4" destOrd="0" parTransId="{D6CCDCAA-A1E3-473B-B398-0C273E66F4EE}" sibTransId="{06CFC86C-CB2D-4AA1-9B2B-4A9B68FE93F2}"/>
    <dgm:cxn modelId="{CC35407F-8AE6-47A4-9BF6-4CFE67A81DD1}" type="presOf" srcId="{2C574AB0-DA38-4F0B-9BBC-05F9CC2AB550}" destId="{4549E8CD-AA40-43D2-8D90-D349D6740B17}" srcOrd="0" destOrd="5" presId="urn:microsoft.com/office/officeart/2005/8/layout/hList3"/>
    <dgm:cxn modelId="{FE455237-9AEC-4083-AA70-49895B005BB1}" type="presOf" srcId="{FD3F81B4-F525-45E1-B763-45A9F4662FDB}" destId="{BFA94795-5AD1-4653-A1CA-75B1FE3D220D}" srcOrd="0" destOrd="4" presId="urn:microsoft.com/office/officeart/2005/8/layout/hList3"/>
    <dgm:cxn modelId="{C24834C6-75E8-4288-8412-9A3F5D685FC5}" type="presOf" srcId="{B2777EAB-743D-415D-BAF1-44654D7C0D82}" destId="{4549E8CD-AA40-43D2-8D90-D349D6740B17}" srcOrd="0" destOrd="10" presId="urn:microsoft.com/office/officeart/2005/8/layout/hList3"/>
    <dgm:cxn modelId="{A7A9B3DB-E7F5-4BC9-9236-0E0654E431F1}" type="presOf" srcId="{C0126DC1-25D3-4138-9648-D4B31C136CDC}" destId="{4549E8CD-AA40-43D2-8D90-D349D6740B17}" srcOrd="0" destOrd="1" presId="urn:microsoft.com/office/officeart/2005/8/layout/hList3"/>
    <dgm:cxn modelId="{73A9FBF6-F944-45B7-84E7-B62C800546A0}" srcId="{831B1881-F2D8-4BBC-B9B3-9632C7AC012B}" destId="{56D26AEC-3D47-4D92-BCC7-98700AED66DB}" srcOrd="3" destOrd="0" parTransId="{B49DA586-75A2-4BC6-BB00-009C47D87FF6}" sibTransId="{A280C2D1-A85D-49FB-A98A-C4798F8396E5}"/>
    <dgm:cxn modelId="{637112C4-32C8-4AB6-978A-FDBF357536A6}" type="presOf" srcId="{9041F9A0-F7B7-4283-B2A1-0BF6895B1CFC}" destId="{4549E8CD-AA40-43D2-8D90-D349D6740B17}" srcOrd="0" destOrd="13" presId="urn:microsoft.com/office/officeart/2005/8/layout/hList3"/>
    <dgm:cxn modelId="{D37D1733-7143-4A1E-961C-6A850814CDCE}" srcId="{02CDC557-2532-453F-BD45-2C5709B2B673}" destId="{9DE70BDA-61AC-4C48-912E-A3D7D533A119}" srcOrd="2" destOrd="0" parTransId="{0AEEDC9A-9372-4795-8444-607B19CC6EA3}" sibTransId="{3DC5C7AA-ACAA-4CC9-ACD4-A19F5A0BC081}"/>
    <dgm:cxn modelId="{2C5266DA-F939-4C1B-9F34-A39102B0817F}" type="presOf" srcId="{56D26AEC-3D47-4D92-BCC7-98700AED66DB}" destId="{4549E8CD-AA40-43D2-8D90-D349D6740B17}" srcOrd="0" destOrd="4" presId="urn:microsoft.com/office/officeart/2005/8/layout/hList3"/>
    <dgm:cxn modelId="{EEF07A9D-73A9-43DB-828B-9E416C42998C}" srcId="{831B1881-F2D8-4BBC-B9B3-9632C7AC012B}" destId="{2C574AB0-DA38-4F0B-9BBC-05F9CC2AB550}" srcOrd="4" destOrd="0" parTransId="{F0874B4D-F334-46EF-AF67-421F96892867}" sibTransId="{0E240774-A3F3-4F4E-B092-685475AA23E5}"/>
    <dgm:cxn modelId="{5A00CFE1-1276-482A-B810-1676E50E2B40}" type="presOf" srcId="{014D56C8-A2C3-46D5-A1B7-4B42C4BA1588}" destId="{BFA94795-5AD1-4653-A1CA-75B1FE3D220D}" srcOrd="0" destOrd="6" presId="urn:microsoft.com/office/officeart/2005/8/layout/hList3"/>
    <dgm:cxn modelId="{F1286DFD-779E-4578-BE18-04F5C3E04BFD}" type="presOf" srcId="{86AEC5F0-A0BE-4341-8C32-6B3886C23CE9}" destId="{4549E8CD-AA40-43D2-8D90-D349D6740B17}" srcOrd="0" destOrd="6" presId="urn:microsoft.com/office/officeart/2005/8/layout/hList3"/>
    <dgm:cxn modelId="{3C5AC65A-C803-4435-8874-3BEF922AE448}" srcId="{831B1881-F2D8-4BBC-B9B3-9632C7AC012B}" destId="{68F60065-2CF7-4D0E-86B5-738668C75CAF}" srcOrd="11" destOrd="0" parTransId="{014A3024-5DBD-4506-9970-C471C6FCE4D0}" sibTransId="{79B6369E-BE25-41A4-B3F0-F1B049BD7AC7}"/>
    <dgm:cxn modelId="{F45F5B67-5C0A-4679-8E58-9377ABE7FC79}" srcId="{831B1881-F2D8-4BBC-B9B3-9632C7AC012B}" destId="{74C060AB-7BA2-4013-847B-58E980EF2B40}" srcOrd="6" destOrd="0" parTransId="{348AC255-76AD-4B1C-B059-69A0E1C6A009}" sibTransId="{EA23F328-C23A-4DA2-B65F-D09FC8CD835F}"/>
    <dgm:cxn modelId="{B825F28E-D886-4849-A99C-9ED1703F85EB}" srcId="{02CDC557-2532-453F-BD45-2C5709B2B673}" destId="{02AFA307-1B5E-4097-9A63-0FB5C0F7418E}" srcOrd="0" destOrd="0" parTransId="{5159C57F-8C45-44E9-B181-B181CC9D5632}" sibTransId="{0C410B67-77B3-4CD9-85C7-2FD484116164}"/>
    <dgm:cxn modelId="{9F4B34EE-049B-4D0B-99DF-D5BEAA3F16F1}" srcId="{831B1881-F2D8-4BBC-B9B3-9632C7AC012B}" destId="{C0126DC1-25D3-4138-9648-D4B31C136CDC}" srcOrd="0" destOrd="0" parTransId="{821020D5-2710-471F-AF9C-EF85613F38E8}" sibTransId="{FBBA8665-2681-4C88-B75E-4C4DEACF29B0}"/>
    <dgm:cxn modelId="{A7628EA8-7EE7-459D-A7B7-8619D4AC98AD}" srcId="{E03F2E00-D7BA-434D-9608-2F9D086382CE}" destId="{7AFDAB18-2842-4C41-B020-D928F0D39DD3}" srcOrd="2" destOrd="0" parTransId="{5B2D36F4-7937-4B8E-B0C6-14AF4F5F5B07}" sibTransId="{15CCF957-EABD-4056-97FC-A6ED50002BA0}"/>
    <dgm:cxn modelId="{670DB7F8-43D4-40E3-A6F0-D68FD78D04B6}" type="presOf" srcId="{74C060AB-7BA2-4013-847B-58E980EF2B40}" destId="{4549E8CD-AA40-43D2-8D90-D349D6740B17}" srcOrd="0" destOrd="7" presId="urn:microsoft.com/office/officeart/2005/8/layout/hList3"/>
    <dgm:cxn modelId="{77D0F401-8D83-4294-A24D-D8446F0DA9CE}" srcId="{831B1881-F2D8-4BBC-B9B3-9632C7AC012B}" destId="{F138CABD-996B-4DDC-AC46-A67A4A2FB828}" srcOrd="2" destOrd="0" parTransId="{38175005-FAB7-45A9-A159-BCC404D1B0FB}" sibTransId="{E94D9B4F-CF41-486F-823C-78CAA6E387A7}"/>
    <dgm:cxn modelId="{07DB7061-BB6C-434E-A16D-BD2B8BF7EFF0}" srcId="{02CDC557-2532-453F-BD45-2C5709B2B673}" destId="{014D56C8-A2C3-46D5-A1B7-4B42C4BA1588}" srcOrd="5" destOrd="0" parTransId="{3F220A67-61A7-447C-A2CE-3B0BEB3F46E5}" sibTransId="{3FEFD955-A580-47C4-A5C4-792000C0C140}"/>
    <dgm:cxn modelId="{DB751251-E80E-4E38-958E-60634197292C}" type="presOf" srcId="{448019E2-A6A3-4276-934A-F5F0B8522F73}" destId="{4549E8CD-AA40-43D2-8D90-D349D6740B17}" srcOrd="0" destOrd="8" presId="urn:microsoft.com/office/officeart/2005/8/layout/hList3"/>
    <dgm:cxn modelId="{4F6C37AB-861A-43D9-A401-86A724446C27}" srcId="{3FD3B0C1-0936-4003-B57B-31FECA6A8098}" destId="{E03F2E00-D7BA-434D-9608-2F9D086382CE}" srcOrd="0" destOrd="0" parTransId="{DB0EB67B-1FBF-40ED-A5E1-30265B301440}" sibTransId="{3038027C-66BA-4C88-AFA0-0ED32A1350A2}"/>
    <dgm:cxn modelId="{F37DB34E-296C-4981-BD42-68753F2AF7AF}" srcId="{831B1881-F2D8-4BBC-B9B3-9632C7AC012B}" destId="{B2777EAB-743D-415D-BAF1-44654D7C0D82}" srcOrd="9" destOrd="0" parTransId="{35B0CC95-B702-4274-8C48-8E386CBE8AB6}" sibTransId="{B11E30D9-FEBB-4F3A-8967-8A2780AA3E71}"/>
    <dgm:cxn modelId="{5BE511C5-7E7B-4954-A75C-B2C683D4065F}" srcId="{02CDC557-2532-453F-BD45-2C5709B2B673}" destId="{FD3F81B4-F525-45E1-B763-45A9F4662FDB}" srcOrd="3" destOrd="0" parTransId="{A8D5BC34-3B66-4654-963A-789E9239463C}" sibTransId="{F3DDE2EF-BDFF-4B4D-889F-4334F4E6D2BC}"/>
    <dgm:cxn modelId="{347F99AB-27C6-4F53-9A3C-B91323387DAA}" type="presOf" srcId="{71954C3B-CA23-489B-A565-1F17796736CE}" destId="{BFA94795-5AD1-4653-A1CA-75B1FE3D220D}" srcOrd="0" destOrd="5" presId="urn:microsoft.com/office/officeart/2005/8/layout/hList3"/>
    <dgm:cxn modelId="{91D0BF9F-EE00-4329-A814-5B6B7DFCD18A}" srcId="{E03F2E00-D7BA-434D-9608-2F9D086382CE}" destId="{508BA332-D02E-4084-AF6E-6BB73357F3B1}" srcOrd="0" destOrd="0" parTransId="{C149FD6D-DFC4-4950-8219-D26E310E397C}" sibTransId="{FFCC65EC-4C99-43A5-8EF7-FBB8E2F293C0}"/>
    <dgm:cxn modelId="{5DEB166B-55CE-48F8-8A87-9B0BF56AE068}" type="presOf" srcId="{125680CC-C136-469B-9B77-218FBD6DA507}" destId="{4549E8CD-AA40-43D2-8D90-D349D6740B17}" srcOrd="0" destOrd="9" presId="urn:microsoft.com/office/officeart/2005/8/layout/hList3"/>
    <dgm:cxn modelId="{E9B3A326-D4C9-496C-9829-EAFA65CE4B35}" type="presOf" srcId="{02CDC557-2532-453F-BD45-2C5709B2B673}" destId="{BFA94795-5AD1-4653-A1CA-75B1FE3D220D}" srcOrd="0" destOrd="0" presId="urn:microsoft.com/office/officeart/2005/8/layout/hList3"/>
    <dgm:cxn modelId="{06163BB1-1C89-48E5-B85E-275803AB5E15}" type="presOf" srcId="{9DE70BDA-61AC-4C48-912E-A3D7D533A119}" destId="{BFA94795-5AD1-4653-A1CA-75B1FE3D220D}" srcOrd="0" destOrd="3" presId="urn:microsoft.com/office/officeart/2005/8/layout/hList3"/>
    <dgm:cxn modelId="{BEBF1F23-939A-4B83-AD79-E34F7AAC8567}" type="presOf" srcId="{3FD3B0C1-0936-4003-B57B-31FECA6A8098}" destId="{730A1B6D-7213-4A07-8028-C1A5C39B5163}" srcOrd="0" destOrd="0" presId="urn:microsoft.com/office/officeart/2005/8/layout/hList3"/>
    <dgm:cxn modelId="{7BB378D0-0B07-4198-ADDB-7D1B95DF3CE1}" srcId="{831B1881-F2D8-4BBC-B9B3-9632C7AC012B}" destId="{9041F9A0-F7B7-4283-B2A1-0BF6895B1CFC}" srcOrd="12" destOrd="0" parTransId="{4CB85F24-903B-4F10-BA62-AD75B6308215}" sibTransId="{CC9A2914-85DD-4372-A2B2-BB83CB394C13}"/>
    <dgm:cxn modelId="{9F040F0C-5CC1-4CF1-A762-25813141D710}" type="presOf" srcId="{809D0C68-4C40-4C9D-A4B6-3290142EDD0E}" destId="{4549E8CD-AA40-43D2-8D90-D349D6740B17}" srcOrd="0" destOrd="2" presId="urn:microsoft.com/office/officeart/2005/8/layout/hList3"/>
    <dgm:cxn modelId="{B43515D3-5E54-405B-8B61-5A446FC55A92}" type="presOf" srcId="{7AFDAB18-2842-4C41-B020-D928F0D39DD3}" destId="{196D5522-3E0D-4033-A76B-503B7F914F33}" srcOrd="0" destOrd="0" presId="urn:microsoft.com/office/officeart/2005/8/layout/hList3"/>
    <dgm:cxn modelId="{93FF3E68-9484-4803-A79A-6BD953FC7828}" type="presOf" srcId="{E03F2E00-D7BA-434D-9608-2F9D086382CE}" destId="{FB5A8368-CA9E-43D4-BFD9-F99D55540F17}" srcOrd="0" destOrd="0" presId="urn:microsoft.com/office/officeart/2005/8/layout/hList3"/>
    <dgm:cxn modelId="{7B5DEDB0-6716-40D3-9681-56C4B147F8AB}" type="presOf" srcId="{68F60065-2CF7-4D0E-86B5-738668C75CAF}" destId="{4549E8CD-AA40-43D2-8D90-D349D6740B17}" srcOrd="0" destOrd="12" presId="urn:microsoft.com/office/officeart/2005/8/layout/hList3"/>
    <dgm:cxn modelId="{43FB29CD-3797-44AD-9BE2-D29CE8BDED13}" type="presOf" srcId="{831B1881-F2D8-4BBC-B9B3-9632C7AC012B}" destId="{4549E8CD-AA40-43D2-8D90-D349D6740B17}" srcOrd="0" destOrd="0" presId="urn:microsoft.com/office/officeart/2005/8/layout/hList3"/>
    <dgm:cxn modelId="{95CD1908-9437-44C1-939F-2C5A8D6DC64C}" type="presOf" srcId="{F138CABD-996B-4DDC-AC46-A67A4A2FB828}" destId="{4549E8CD-AA40-43D2-8D90-D349D6740B17}" srcOrd="0" destOrd="3" presId="urn:microsoft.com/office/officeart/2005/8/layout/hList3"/>
    <dgm:cxn modelId="{AE0F6DEA-52B6-4795-BDC8-F184C38C9CE0}" type="presOf" srcId="{C2F75120-8E64-42C1-9CCE-F76E1A23ABCA}" destId="{4549E8CD-AA40-43D2-8D90-D349D6740B17}" srcOrd="0" destOrd="11" presId="urn:microsoft.com/office/officeart/2005/8/layout/hList3"/>
    <dgm:cxn modelId="{CA18282C-2216-47CF-A717-BBA77265B896}" srcId="{02CDC557-2532-453F-BD45-2C5709B2B673}" destId="{9A5B2E28-0CAE-48D2-A743-123D32B9F86A}" srcOrd="1" destOrd="0" parTransId="{32321169-0F33-455E-8EA9-3C546340550D}" sibTransId="{F880FF94-4F08-462C-B23C-0BE04F850440}"/>
    <dgm:cxn modelId="{06D81FC7-E370-4ACB-A40F-AE124F872DE7}" srcId="{E03F2E00-D7BA-434D-9608-2F9D086382CE}" destId="{02CDC557-2532-453F-BD45-2C5709B2B673}" srcOrd="4" destOrd="0" parTransId="{4A3E5E33-9EA1-4A3A-8243-369E64D958B6}" sibTransId="{5C5DF1AD-2E90-4259-B2F9-9DE430180DD3}"/>
    <dgm:cxn modelId="{386A6DF3-F93A-4868-A2C7-69C362458FE2}" srcId="{E03F2E00-D7BA-434D-9608-2F9D086382CE}" destId="{7296866E-6B00-474E-B0C2-4CA374E05AB0}" srcOrd="3" destOrd="0" parTransId="{983C56AA-8F6B-4C2F-A0A6-08A9B1573D7B}" sibTransId="{02CF50AD-E107-481A-9CDF-D8325CE821EB}"/>
    <dgm:cxn modelId="{EE1FF1AB-B87C-4A4C-8D85-B876C54EB754}" type="presOf" srcId="{7296866E-6B00-474E-B0C2-4CA374E05AB0}" destId="{0B3A7567-6EEF-41C0-A481-E20F606DCF75}" srcOrd="0" destOrd="0" presId="urn:microsoft.com/office/officeart/2005/8/layout/hList3"/>
    <dgm:cxn modelId="{349B3973-14D3-4E14-9F07-307D349A011F}" srcId="{831B1881-F2D8-4BBC-B9B3-9632C7AC012B}" destId="{809D0C68-4C40-4C9D-A4B6-3290142EDD0E}" srcOrd="1" destOrd="0" parTransId="{37594126-247A-4ACA-9A0A-65236E17531E}" sibTransId="{0A520836-705A-4079-88CC-23C62EA279E7}"/>
    <dgm:cxn modelId="{A58BA690-BB1B-481D-978E-4BEF7216CE4D}" type="presOf" srcId="{508BA332-D02E-4084-AF6E-6BB73357F3B1}" destId="{C96F2110-DE15-46DE-BB85-257F5EBEB480}" srcOrd="0" destOrd="0" presId="urn:microsoft.com/office/officeart/2005/8/layout/hList3"/>
    <dgm:cxn modelId="{89D2669F-8918-40D2-8B70-02D4D460D2BD}" type="presParOf" srcId="{730A1B6D-7213-4A07-8028-C1A5C39B5163}" destId="{FB5A8368-CA9E-43D4-BFD9-F99D55540F17}" srcOrd="0" destOrd="0" presId="urn:microsoft.com/office/officeart/2005/8/layout/hList3"/>
    <dgm:cxn modelId="{B1A82494-A9DD-4184-930C-2BC2275AFA88}" type="presParOf" srcId="{730A1B6D-7213-4A07-8028-C1A5C39B5163}" destId="{F2E91EE1-B6CF-4E1F-AFCD-01A65DAE2A54}" srcOrd="1" destOrd="0" presId="urn:microsoft.com/office/officeart/2005/8/layout/hList3"/>
    <dgm:cxn modelId="{4485EF1C-5448-448D-9D7B-0E3D82F6C59A}" type="presParOf" srcId="{F2E91EE1-B6CF-4E1F-AFCD-01A65DAE2A54}" destId="{C96F2110-DE15-46DE-BB85-257F5EBEB480}" srcOrd="0" destOrd="0" presId="urn:microsoft.com/office/officeart/2005/8/layout/hList3"/>
    <dgm:cxn modelId="{90266FD1-ACA4-4E1A-9909-E5C06BC77BF7}" type="presParOf" srcId="{F2E91EE1-B6CF-4E1F-AFCD-01A65DAE2A54}" destId="{4549E8CD-AA40-43D2-8D90-D349D6740B17}" srcOrd="1" destOrd="0" presId="urn:microsoft.com/office/officeart/2005/8/layout/hList3"/>
    <dgm:cxn modelId="{B1EE82AA-880D-4F83-B0CC-12A24E986A1D}" type="presParOf" srcId="{F2E91EE1-B6CF-4E1F-AFCD-01A65DAE2A54}" destId="{196D5522-3E0D-4033-A76B-503B7F914F33}" srcOrd="2" destOrd="0" presId="urn:microsoft.com/office/officeart/2005/8/layout/hList3"/>
    <dgm:cxn modelId="{837644A8-AE24-48A3-8945-C8F528FA570E}" type="presParOf" srcId="{F2E91EE1-B6CF-4E1F-AFCD-01A65DAE2A54}" destId="{0B3A7567-6EEF-41C0-A481-E20F606DCF75}" srcOrd="3" destOrd="0" presId="urn:microsoft.com/office/officeart/2005/8/layout/hList3"/>
    <dgm:cxn modelId="{F0D22E66-5E4A-4B34-B6D9-AF993B58B11C}" type="presParOf" srcId="{F2E91EE1-B6CF-4E1F-AFCD-01A65DAE2A54}" destId="{BFA94795-5AD1-4653-A1CA-75B1FE3D220D}" srcOrd="4" destOrd="0" presId="urn:microsoft.com/office/officeart/2005/8/layout/hList3"/>
    <dgm:cxn modelId="{74498755-46B7-479B-B176-722D5022943C}" type="presParOf" srcId="{730A1B6D-7213-4A07-8028-C1A5C39B5163}" destId="{A8726766-4C93-482A-9125-D95DF710E28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1BCB022-8941-42C6-8148-EA46928E5D6A}" type="doc">
      <dgm:prSet loTypeId="urn:microsoft.com/office/officeart/2005/8/layout/default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es-ES"/>
        </a:p>
      </dgm:t>
    </dgm:pt>
    <dgm:pt modelId="{826092DD-FB8D-4400-8796-BAAB11C222C4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accent2">
                  <a:lumMod val="75000"/>
                </a:schemeClr>
              </a:solidFill>
            </a:rPr>
            <a:t>Material digital</a:t>
          </a:r>
          <a:endParaRPr lang="es-ES" dirty="0">
            <a:solidFill>
              <a:schemeClr val="accent2">
                <a:lumMod val="75000"/>
              </a:schemeClr>
            </a:solidFill>
          </a:endParaRPr>
        </a:p>
      </dgm:t>
    </dgm:pt>
    <dgm:pt modelId="{98726C47-6ACA-41D0-9BA8-9329E350DA7B}" type="parTrans" cxnId="{CC686CFE-FD38-4C0A-B935-48DD075783CC}">
      <dgm:prSet/>
      <dgm:spPr/>
      <dgm:t>
        <a:bodyPr/>
        <a:lstStyle/>
        <a:p>
          <a:endParaRPr lang="es-ES"/>
        </a:p>
      </dgm:t>
    </dgm:pt>
    <dgm:pt modelId="{382C95B0-5F49-432E-8BF8-FC2BBFB52E74}" type="sibTrans" cxnId="{CC686CFE-FD38-4C0A-B935-48DD075783CC}">
      <dgm:prSet/>
      <dgm:spPr/>
      <dgm:t>
        <a:bodyPr/>
        <a:lstStyle/>
        <a:p>
          <a:endParaRPr lang="es-ES"/>
        </a:p>
      </dgm:t>
    </dgm:pt>
    <dgm:pt modelId="{A66EF741-F691-427C-9500-0D638C3A72DD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accent2">
                  <a:lumMod val="75000"/>
                </a:schemeClr>
              </a:solidFill>
            </a:rPr>
            <a:t>Comunicación</a:t>
          </a:r>
          <a:endParaRPr lang="es-ES" dirty="0">
            <a:solidFill>
              <a:schemeClr val="accent2">
                <a:lumMod val="75000"/>
              </a:schemeClr>
            </a:solidFill>
          </a:endParaRPr>
        </a:p>
      </dgm:t>
    </dgm:pt>
    <dgm:pt modelId="{AE6C4727-CD84-4237-927F-E927212326D6}" type="parTrans" cxnId="{F60E5D7D-DDBD-4923-9D9E-1A956CA536FB}">
      <dgm:prSet/>
      <dgm:spPr/>
      <dgm:t>
        <a:bodyPr/>
        <a:lstStyle/>
        <a:p>
          <a:endParaRPr lang="es-ES"/>
        </a:p>
      </dgm:t>
    </dgm:pt>
    <dgm:pt modelId="{1A7ADA72-C086-411C-A2DC-257FBD1410BF}" type="sibTrans" cxnId="{F60E5D7D-DDBD-4923-9D9E-1A956CA536FB}">
      <dgm:prSet/>
      <dgm:spPr/>
      <dgm:t>
        <a:bodyPr/>
        <a:lstStyle/>
        <a:p>
          <a:endParaRPr lang="es-ES"/>
        </a:p>
      </dgm:t>
    </dgm:pt>
    <dgm:pt modelId="{CFCD463C-1644-4B85-8006-AFBB24761364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accent2">
                  <a:lumMod val="75000"/>
                </a:schemeClr>
              </a:solidFill>
            </a:rPr>
            <a:t>Ejercicios </a:t>
          </a:r>
          <a:r>
            <a:rPr lang="es-ES" dirty="0" smtClean="0">
              <a:solidFill>
                <a:schemeClr val="accent2">
                  <a:lumMod val="75000"/>
                </a:schemeClr>
              </a:solidFill>
            </a:rPr>
            <a:t>digitales </a:t>
          </a:r>
          <a:endParaRPr lang="es-ES" dirty="0">
            <a:solidFill>
              <a:schemeClr val="accent2">
                <a:lumMod val="75000"/>
              </a:schemeClr>
            </a:solidFill>
          </a:endParaRPr>
        </a:p>
      </dgm:t>
    </dgm:pt>
    <dgm:pt modelId="{9DA7FB06-8023-403C-A163-2C58F9ADA35A}" type="parTrans" cxnId="{433DF247-8DC2-4623-9D52-52EF570D126A}">
      <dgm:prSet/>
      <dgm:spPr/>
      <dgm:t>
        <a:bodyPr/>
        <a:lstStyle/>
        <a:p>
          <a:endParaRPr lang="es-ES"/>
        </a:p>
      </dgm:t>
    </dgm:pt>
    <dgm:pt modelId="{4F5B5855-BC79-4E02-87B5-84BA9EEFB3BF}" type="sibTrans" cxnId="{433DF247-8DC2-4623-9D52-52EF570D126A}">
      <dgm:prSet/>
      <dgm:spPr/>
      <dgm:t>
        <a:bodyPr/>
        <a:lstStyle/>
        <a:p>
          <a:endParaRPr lang="es-ES"/>
        </a:p>
      </dgm:t>
    </dgm:pt>
    <dgm:pt modelId="{2AA3D075-A023-404F-AAE8-CB6833C7FF2D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accent2">
                  <a:lumMod val="75000"/>
                </a:schemeClr>
              </a:solidFill>
            </a:rPr>
            <a:t>Calendario</a:t>
          </a:r>
          <a:endParaRPr lang="es-ES" dirty="0">
            <a:solidFill>
              <a:schemeClr val="accent2">
                <a:lumMod val="75000"/>
              </a:schemeClr>
            </a:solidFill>
          </a:endParaRPr>
        </a:p>
      </dgm:t>
    </dgm:pt>
    <dgm:pt modelId="{09BEA36D-1695-4808-9A73-BDF9FC695AFD}" type="parTrans" cxnId="{6967124F-88F0-4F9C-A071-F5162740EFDB}">
      <dgm:prSet/>
      <dgm:spPr/>
      <dgm:t>
        <a:bodyPr/>
        <a:lstStyle/>
        <a:p>
          <a:endParaRPr lang="es-ES"/>
        </a:p>
      </dgm:t>
    </dgm:pt>
    <dgm:pt modelId="{03C035B2-77D1-4E43-B35B-58861F76661F}" type="sibTrans" cxnId="{6967124F-88F0-4F9C-A071-F5162740EFDB}">
      <dgm:prSet/>
      <dgm:spPr/>
      <dgm:t>
        <a:bodyPr/>
        <a:lstStyle/>
        <a:p>
          <a:endParaRPr lang="es-ES"/>
        </a:p>
      </dgm:t>
    </dgm:pt>
    <dgm:pt modelId="{424667BD-C5C3-4A88-BF0B-1DBC49F1E08F}" type="pres">
      <dgm:prSet presAssocID="{D1BCB022-8941-42C6-8148-EA46928E5D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8766AFC-F485-4A48-AA7B-6E1C255EFC46}" type="pres">
      <dgm:prSet presAssocID="{826092DD-FB8D-4400-8796-BAAB11C222C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00040D-4813-4F7B-ACED-C8B52129C9DD}" type="pres">
      <dgm:prSet presAssocID="{382C95B0-5F49-432E-8BF8-FC2BBFB52E74}" presName="sibTrans" presStyleCnt="0"/>
      <dgm:spPr/>
    </dgm:pt>
    <dgm:pt modelId="{99010DB3-E927-4A1A-A845-982B8F84EE70}" type="pres">
      <dgm:prSet presAssocID="{A66EF741-F691-427C-9500-0D638C3A72D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46B1C4-ECC1-4680-95D5-27F9007C4A58}" type="pres">
      <dgm:prSet presAssocID="{1A7ADA72-C086-411C-A2DC-257FBD1410BF}" presName="sibTrans" presStyleCnt="0"/>
      <dgm:spPr/>
    </dgm:pt>
    <dgm:pt modelId="{E30B6D1D-6924-4C6A-892B-7C419D65477F}" type="pres">
      <dgm:prSet presAssocID="{CFCD463C-1644-4B85-8006-AFBB2476136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4A318D-E81D-4BA4-8E05-203A65320F73}" type="pres">
      <dgm:prSet presAssocID="{4F5B5855-BC79-4E02-87B5-84BA9EEFB3BF}" presName="sibTrans" presStyleCnt="0"/>
      <dgm:spPr/>
    </dgm:pt>
    <dgm:pt modelId="{2EC0A552-DFE8-4ADB-9723-B2AC2CD825E5}" type="pres">
      <dgm:prSet presAssocID="{2AA3D075-A023-404F-AAE8-CB6833C7FF2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6443229-ADA9-45F7-85CC-962577566215}" type="presOf" srcId="{2AA3D075-A023-404F-AAE8-CB6833C7FF2D}" destId="{2EC0A552-DFE8-4ADB-9723-B2AC2CD825E5}" srcOrd="0" destOrd="0" presId="urn:microsoft.com/office/officeart/2005/8/layout/default"/>
    <dgm:cxn modelId="{433DF247-8DC2-4623-9D52-52EF570D126A}" srcId="{D1BCB022-8941-42C6-8148-EA46928E5D6A}" destId="{CFCD463C-1644-4B85-8006-AFBB24761364}" srcOrd="2" destOrd="0" parTransId="{9DA7FB06-8023-403C-A163-2C58F9ADA35A}" sibTransId="{4F5B5855-BC79-4E02-87B5-84BA9EEFB3BF}"/>
    <dgm:cxn modelId="{CC686CFE-FD38-4C0A-B935-48DD075783CC}" srcId="{D1BCB022-8941-42C6-8148-EA46928E5D6A}" destId="{826092DD-FB8D-4400-8796-BAAB11C222C4}" srcOrd="0" destOrd="0" parTransId="{98726C47-6ACA-41D0-9BA8-9329E350DA7B}" sibTransId="{382C95B0-5F49-432E-8BF8-FC2BBFB52E74}"/>
    <dgm:cxn modelId="{6967124F-88F0-4F9C-A071-F5162740EFDB}" srcId="{D1BCB022-8941-42C6-8148-EA46928E5D6A}" destId="{2AA3D075-A023-404F-AAE8-CB6833C7FF2D}" srcOrd="3" destOrd="0" parTransId="{09BEA36D-1695-4808-9A73-BDF9FC695AFD}" sibTransId="{03C035B2-77D1-4E43-B35B-58861F76661F}"/>
    <dgm:cxn modelId="{CCEF3411-7C84-4AC8-81DD-19C621B6FDDB}" type="presOf" srcId="{826092DD-FB8D-4400-8796-BAAB11C222C4}" destId="{18766AFC-F485-4A48-AA7B-6E1C255EFC46}" srcOrd="0" destOrd="0" presId="urn:microsoft.com/office/officeart/2005/8/layout/default"/>
    <dgm:cxn modelId="{24E4565A-32ED-4E0F-87B8-7D6A1E53F340}" type="presOf" srcId="{A66EF741-F691-427C-9500-0D638C3A72DD}" destId="{99010DB3-E927-4A1A-A845-982B8F84EE70}" srcOrd="0" destOrd="0" presId="urn:microsoft.com/office/officeart/2005/8/layout/default"/>
    <dgm:cxn modelId="{07F74065-1128-4612-BF0C-E8556FB14D95}" type="presOf" srcId="{CFCD463C-1644-4B85-8006-AFBB24761364}" destId="{E30B6D1D-6924-4C6A-892B-7C419D65477F}" srcOrd="0" destOrd="0" presId="urn:microsoft.com/office/officeart/2005/8/layout/default"/>
    <dgm:cxn modelId="{9CAD1A68-A285-41F0-B139-4230E6258127}" type="presOf" srcId="{D1BCB022-8941-42C6-8148-EA46928E5D6A}" destId="{424667BD-C5C3-4A88-BF0B-1DBC49F1E08F}" srcOrd="0" destOrd="0" presId="urn:microsoft.com/office/officeart/2005/8/layout/default"/>
    <dgm:cxn modelId="{F60E5D7D-DDBD-4923-9D9E-1A956CA536FB}" srcId="{D1BCB022-8941-42C6-8148-EA46928E5D6A}" destId="{A66EF741-F691-427C-9500-0D638C3A72DD}" srcOrd="1" destOrd="0" parTransId="{AE6C4727-CD84-4237-927F-E927212326D6}" sibTransId="{1A7ADA72-C086-411C-A2DC-257FBD1410BF}"/>
    <dgm:cxn modelId="{8299F07D-C4E9-4B01-8157-25C1C3F246AA}" type="presParOf" srcId="{424667BD-C5C3-4A88-BF0B-1DBC49F1E08F}" destId="{18766AFC-F485-4A48-AA7B-6E1C255EFC46}" srcOrd="0" destOrd="0" presId="urn:microsoft.com/office/officeart/2005/8/layout/default"/>
    <dgm:cxn modelId="{E27F9D8C-1C7A-4C47-9C91-D6CB298A44A3}" type="presParOf" srcId="{424667BD-C5C3-4A88-BF0B-1DBC49F1E08F}" destId="{C700040D-4813-4F7B-ACED-C8B52129C9DD}" srcOrd="1" destOrd="0" presId="urn:microsoft.com/office/officeart/2005/8/layout/default"/>
    <dgm:cxn modelId="{81AAA547-8DB0-41A1-9998-E1143B15EE61}" type="presParOf" srcId="{424667BD-C5C3-4A88-BF0B-1DBC49F1E08F}" destId="{99010DB3-E927-4A1A-A845-982B8F84EE70}" srcOrd="2" destOrd="0" presId="urn:microsoft.com/office/officeart/2005/8/layout/default"/>
    <dgm:cxn modelId="{DA6F8585-B584-4C50-BD2B-2CE556FFA2AD}" type="presParOf" srcId="{424667BD-C5C3-4A88-BF0B-1DBC49F1E08F}" destId="{5A46B1C4-ECC1-4680-95D5-27F9007C4A58}" srcOrd="3" destOrd="0" presId="urn:microsoft.com/office/officeart/2005/8/layout/default"/>
    <dgm:cxn modelId="{40DE509E-4E89-4B43-A31B-AF483259953E}" type="presParOf" srcId="{424667BD-C5C3-4A88-BF0B-1DBC49F1E08F}" destId="{E30B6D1D-6924-4C6A-892B-7C419D65477F}" srcOrd="4" destOrd="0" presId="urn:microsoft.com/office/officeart/2005/8/layout/default"/>
    <dgm:cxn modelId="{A75D85E4-CD7D-49E7-B016-9CFC5F8909A7}" type="presParOf" srcId="{424667BD-C5C3-4A88-BF0B-1DBC49F1E08F}" destId="{6B4A318D-E81D-4BA4-8E05-203A65320F73}" srcOrd="5" destOrd="0" presId="urn:microsoft.com/office/officeart/2005/8/layout/default"/>
    <dgm:cxn modelId="{B207AF9F-5C2B-41D5-93D6-5840943F20C3}" type="presParOf" srcId="{424667BD-C5C3-4A88-BF0B-1DBC49F1E08F}" destId="{2EC0A552-DFE8-4ADB-9723-B2AC2CD825E5}" srcOrd="6" destOrd="0" presId="urn:microsoft.com/office/officeart/2005/8/layout/default"/>
  </dgm:cxnLst>
  <dgm:bg>
    <a:solidFill>
      <a:schemeClr val="accent3">
        <a:lumMod val="60000"/>
        <a:lumOff val="40000"/>
      </a:schemeClr>
    </a:solidFill>
  </dgm:bg>
  <dgm:whole>
    <a:ln cap="rnd" cmpd="sng"/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1BCB022-8941-42C6-8148-EA46928E5D6A}" type="doc">
      <dgm:prSet loTypeId="urn:microsoft.com/office/officeart/2005/8/layout/default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es-ES"/>
        </a:p>
      </dgm:t>
    </dgm:pt>
    <dgm:pt modelId="{826092DD-FB8D-4400-8796-BAAB11C222C4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accent2">
                  <a:lumMod val="75000"/>
                </a:schemeClr>
              </a:solidFill>
            </a:rPr>
            <a:t>Consta de: </a:t>
          </a:r>
          <a:endParaRPr lang="es-ES" dirty="0">
            <a:solidFill>
              <a:schemeClr val="accent2">
                <a:lumMod val="75000"/>
              </a:schemeClr>
            </a:solidFill>
          </a:endParaRPr>
        </a:p>
      </dgm:t>
    </dgm:pt>
    <dgm:pt modelId="{98726C47-6ACA-41D0-9BA8-9329E350DA7B}" type="parTrans" cxnId="{CC686CFE-FD38-4C0A-B935-48DD075783CC}">
      <dgm:prSet/>
      <dgm:spPr/>
      <dgm:t>
        <a:bodyPr/>
        <a:lstStyle/>
        <a:p>
          <a:endParaRPr lang="es-ES"/>
        </a:p>
      </dgm:t>
    </dgm:pt>
    <dgm:pt modelId="{382C95B0-5F49-432E-8BF8-FC2BBFB52E74}" type="sibTrans" cxnId="{CC686CFE-FD38-4C0A-B935-48DD075783CC}">
      <dgm:prSet/>
      <dgm:spPr/>
      <dgm:t>
        <a:bodyPr/>
        <a:lstStyle/>
        <a:p>
          <a:endParaRPr lang="es-ES"/>
        </a:p>
      </dgm:t>
    </dgm:pt>
    <dgm:pt modelId="{58AB8EC3-DC34-490E-BCAD-887F9634E0B8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accent2">
                  <a:lumMod val="75000"/>
                </a:schemeClr>
              </a:solidFill>
            </a:rPr>
            <a:t>Introducción</a:t>
          </a:r>
          <a:endParaRPr lang="es-ES" dirty="0">
            <a:solidFill>
              <a:schemeClr val="accent2">
                <a:lumMod val="75000"/>
              </a:schemeClr>
            </a:solidFill>
          </a:endParaRPr>
        </a:p>
      </dgm:t>
    </dgm:pt>
    <dgm:pt modelId="{5E85C6CA-BB4D-4CCA-93FA-0C9B6538B6DC}" type="parTrans" cxnId="{9D8FA6E7-8981-42EB-93E7-D681AD721EFD}">
      <dgm:prSet/>
      <dgm:spPr/>
      <dgm:t>
        <a:bodyPr/>
        <a:lstStyle/>
        <a:p>
          <a:endParaRPr lang="es-ES"/>
        </a:p>
      </dgm:t>
    </dgm:pt>
    <dgm:pt modelId="{30F5C105-4DE9-4DAF-9143-B55EA4EF23FB}" type="sibTrans" cxnId="{9D8FA6E7-8981-42EB-93E7-D681AD721EFD}">
      <dgm:prSet/>
      <dgm:spPr/>
      <dgm:t>
        <a:bodyPr/>
        <a:lstStyle/>
        <a:p>
          <a:endParaRPr lang="es-ES"/>
        </a:p>
      </dgm:t>
    </dgm:pt>
    <dgm:pt modelId="{FB5F4FC5-71B4-4878-918C-FDF06855B6C9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accent2">
                  <a:lumMod val="75000"/>
                </a:schemeClr>
              </a:solidFill>
            </a:rPr>
            <a:t>Cuestiones</a:t>
          </a:r>
          <a:endParaRPr lang="es-ES" dirty="0">
            <a:solidFill>
              <a:schemeClr val="accent2">
                <a:lumMod val="75000"/>
              </a:schemeClr>
            </a:solidFill>
          </a:endParaRPr>
        </a:p>
      </dgm:t>
    </dgm:pt>
    <dgm:pt modelId="{FBB3A7AC-8E5A-4A33-9422-3F5020AD3802}" type="parTrans" cxnId="{396BC2DB-552E-4647-A51E-23A58DA2F2F0}">
      <dgm:prSet/>
      <dgm:spPr/>
      <dgm:t>
        <a:bodyPr/>
        <a:lstStyle/>
        <a:p>
          <a:endParaRPr lang="es-ES"/>
        </a:p>
      </dgm:t>
    </dgm:pt>
    <dgm:pt modelId="{2B5F4611-C9DB-4329-8397-3DD51FF17350}" type="sibTrans" cxnId="{396BC2DB-552E-4647-A51E-23A58DA2F2F0}">
      <dgm:prSet/>
      <dgm:spPr/>
      <dgm:t>
        <a:bodyPr/>
        <a:lstStyle/>
        <a:p>
          <a:endParaRPr lang="es-ES"/>
        </a:p>
      </dgm:t>
    </dgm:pt>
    <dgm:pt modelId="{7463EA53-A5E5-46E2-B332-E40093D6F84C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accent2">
                  <a:lumMod val="75000"/>
                </a:schemeClr>
              </a:solidFill>
            </a:rPr>
            <a:t>Direcciones Web</a:t>
          </a:r>
          <a:endParaRPr lang="es-ES" dirty="0">
            <a:solidFill>
              <a:schemeClr val="accent2">
                <a:lumMod val="75000"/>
              </a:schemeClr>
            </a:solidFill>
          </a:endParaRPr>
        </a:p>
      </dgm:t>
    </dgm:pt>
    <dgm:pt modelId="{8B4D7915-D6B2-48F1-9478-4A68A559BB35}" type="parTrans" cxnId="{38A799E4-C4E2-409A-8888-F6A9E2FB02BE}">
      <dgm:prSet/>
      <dgm:spPr/>
      <dgm:t>
        <a:bodyPr/>
        <a:lstStyle/>
        <a:p>
          <a:endParaRPr lang="es-ES"/>
        </a:p>
      </dgm:t>
    </dgm:pt>
    <dgm:pt modelId="{B7642BA2-8DDB-4007-A5F4-C8B7E7F27FA0}" type="sibTrans" cxnId="{38A799E4-C4E2-409A-8888-F6A9E2FB02BE}">
      <dgm:prSet/>
      <dgm:spPr/>
      <dgm:t>
        <a:bodyPr/>
        <a:lstStyle/>
        <a:p>
          <a:endParaRPr lang="es-ES"/>
        </a:p>
      </dgm:t>
    </dgm:pt>
    <dgm:pt modelId="{9EDCE85B-3094-41AB-995B-F835BD736CE2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accent2">
                  <a:lumMod val="75000"/>
                </a:schemeClr>
              </a:solidFill>
            </a:rPr>
            <a:t>Gran Pregunta</a:t>
          </a:r>
          <a:endParaRPr lang="es-ES" dirty="0">
            <a:solidFill>
              <a:schemeClr val="accent2">
                <a:lumMod val="75000"/>
              </a:schemeClr>
            </a:solidFill>
          </a:endParaRPr>
        </a:p>
      </dgm:t>
    </dgm:pt>
    <dgm:pt modelId="{05C5F951-8A60-4A40-B07F-244008E9A20C}" type="parTrans" cxnId="{45ECC13B-939E-48F6-8CA1-472E75494CE1}">
      <dgm:prSet/>
      <dgm:spPr/>
      <dgm:t>
        <a:bodyPr/>
        <a:lstStyle/>
        <a:p>
          <a:endParaRPr lang="es-ES"/>
        </a:p>
      </dgm:t>
    </dgm:pt>
    <dgm:pt modelId="{1FEA8343-C97E-43A7-A725-54D8988CE3D2}" type="sibTrans" cxnId="{45ECC13B-939E-48F6-8CA1-472E75494CE1}">
      <dgm:prSet/>
      <dgm:spPr/>
      <dgm:t>
        <a:bodyPr/>
        <a:lstStyle/>
        <a:p>
          <a:endParaRPr lang="es-ES"/>
        </a:p>
      </dgm:t>
    </dgm:pt>
    <dgm:pt modelId="{3F203C30-F376-45F4-8772-9FF0CF23ADBA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s-ES" dirty="0" err="1" smtClean="0">
              <a:solidFill>
                <a:schemeClr val="accent2">
                  <a:lumMod val="75000"/>
                </a:schemeClr>
              </a:solidFill>
            </a:rPr>
            <a:t>Indagativa</a:t>
          </a:r>
          <a:endParaRPr lang="es-ES" dirty="0" smtClean="0">
            <a:solidFill>
              <a:schemeClr val="accent2">
                <a:lumMod val="75000"/>
              </a:schemeClr>
            </a:solidFill>
          </a:endParaRPr>
        </a:p>
        <a:p>
          <a:pPr algn="l"/>
          <a:r>
            <a:rPr lang="es-ES" dirty="0" smtClean="0">
              <a:solidFill>
                <a:schemeClr val="accent2">
                  <a:lumMod val="75000"/>
                </a:schemeClr>
              </a:solidFill>
            </a:rPr>
            <a:t>Parejas cooperativas</a:t>
          </a:r>
          <a:endParaRPr lang="es-ES" dirty="0">
            <a:solidFill>
              <a:schemeClr val="accent2">
                <a:lumMod val="75000"/>
              </a:schemeClr>
            </a:solidFill>
          </a:endParaRPr>
        </a:p>
      </dgm:t>
    </dgm:pt>
    <dgm:pt modelId="{12F46853-5938-4C63-A09E-3FECDF3015C2}" type="parTrans" cxnId="{9462180E-D450-4F43-9E50-8727F72B0EE0}">
      <dgm:prSet/>
      <dgm:spPr/>
      <dgm:t>
        <a:bodyPr/>
        <a:lstStyle/>
        <a:p>
          <a:endParaRPr lang="es-ES"/>
        </a:p>
      </dgm:t>
    </dgm:pt>
    <dgm:pt modelId="{B766EDC9-E474-4F60-B998-1FCD82195A46}" type="sibTrans" cxnId="{9462180E-D450-4F43-9E50-8727F72B0EE0}">
      <dgm:prSet/>
      <dgm:spPr/>
      <dgm:t>
        <a:bodyPr/>
        <a:lstStyle/>
        <a:p>
          <a:endParaRPr lang="es-ES"/>
        </a:p>
      </dgm:t>
    </dgm:pt>
    <dgm:pt modelId="{A68327B8-9727-414A-B02B-158C74CFED38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sz="2000" dirty="0" smtClean="0">
            <a:solidFill>
              <a:schemeClr val="bg1"/>
            </a:solidFill>
          </a:endParaRPr>
        </a:p>
        <a:p>
          <a:endParaRPr lang="es-ES" sz="2000" dirty="0" smtClean="0">
            <a:solidFill>
              <a:schemeClr val="bg1"/>
            </a:solidFill>
          </a:endParaRPr>
        </a:p>
        <a:p>
          <a:endParaRPr lang="es-ES" sz="2000" dirty="0" smtClean="0">
            <a:solidFill>
              <a:schemeClr val="bg1"/>
            </a:solidFill>
          </a:endParaRPr>
        </a:p>
        <a:p>
          <a:endParaRPr lang="es-ES" sz="2000" dirty="0" smtClean="0">
            <a:solidFill>
              <a:schemeClr val="bg1"/>
            </a:solidFill>
          </a:endParaRPr>
        </a:p>
        <a:p>
          <a:endParaRPr lang="es-ES" sz="2000" dirty="0" smtClean="0">
            <a:solidFill>
              <a:schemeClr val="bg1"/>
            </a:solidFill>
          </a:endParaRPr>
        </a:p>
        <a:p>
          <a:endParaRPr lang="es-ES" sz="2000" dirty="0" smtClean="0">
            <a:solidFill>
              <a:schemeClr val="bg1"/>
            </a:solidFill>
          </a:endParaRPr>
        </a:p>
        <a:p>
          <a:r>
            <a:rPr lang="es-ES" sz="2000" dirty="0" smtClean="0">
              <a:solidFill>
                <a:srgbClr val="FFFF00"/>
              </a:solidFill>
            </a:rPr>
            <a:t>Imágenes de setas tomada por Carmen Pérez</a:t>
          </a:r>
          <a:r>
            <a:rPr lang="es-ES" sz="2200" dirty="0" smtClean="0">
              <a:solidFill>
                <a:srgbClr val="FFFF00"/>
              </a:solidFill>
            </a:rPr>
            <a:t> Buendía, en Río </a:t>
          </a:r>
          <a:r>
            <a:rPr lang="es-ES" sz="2200" dirty="0" err="1" smtClean="0">
              <a:solidFill>
                <a:srgbClr val="FFFF00"/>
              </a:solidFill>
            </a:rPr>
            <a:t>Purón</a:t>
          </a:r>
          <a:r>
            <a:rPr lang="es-ES" sz="2200" dirty="0" smtClean="0">
              <a:solidFill>
                <a:srgbClr val="FFFF00"/>
              </a:solidFill>
            </a:rPr>
            <a:t> (Asturias)</a:t>
          </a:r>
          <a:endParaRPr lang="es-ES" sz="2200" dirty="0">
            <a:solidFill>
              <a:srgbClr val="FFFF00"/>
            </a:solidFill>
          </a:endParaRPr>
        </a:p>
      </dgm:t>
    </dgm:pt>
    <dgm:pt modelId="{30B99027-7158-4BD9-8482-B73DFD321F6F}" type="parTrans" cxnId="{4FBB6B47-C1C1-433D-9F8B-9E15EB109904}">
      <dgm:prSet/>
      <dgm:spPr/>
      <dgm:t>
        <a:bodyPr/>
        <a:lstStyle/>
        <a:p>
          <a:endParaRPr lang="es-ES"/>
        </a:p>
      </dgm:t>
    </dgm:pt>
    <dgm:pt modelId="{53AB46B2-4755-4EF5-BE7C-E5753FBC11E7}" type="sibTrans" cxnId="{4FBB6B47-C1C1-433D-9F8B-9E15EB109904}">
      <dgm:prSet/>
      <dgm:spPr/>
      <dgm:t>
        <a:bodyPr/>
        <a:lstStyle/>
        <a:p>
          <a:endParaRPr lang="es-ES"/>
        </a:p>
      </dgm:t>
    </dgm:pt>
    <dgm:pt modelId="{E80FA29E-8DB2-4663-821C-2A73893E040F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accent2">
                  <a:lumMod val="75000"/>
                </a:schemeClr>
              </a:solidFill>
            </a:rPr>
            <a:t>NN</a:t>
          </a:r>
          <a:endParaRPr lang="es-ES" dirty="0">
            <a:solidFill>
              <a:schemeClr val="accent2">
                <a:lumMod val="75000"/>
              </a:schemeClr>
            </a:solidFill>
          </a:endParaRPr>
        </a:p>
      </dgm:t>
    </dgm:pt>
    <dgm:pt modelId="{96CD0079-0E81-4E2D-8697-0EA7BCFA4916}" type="parTrans" cxnId="{93DBBD21-70FA-414C-9CBA-3005202DC562}">
      <dgm:prSet/>
      <dgm:spPr/>
      <dgm:t>
        <a:bodyPr/>
        <a:lstStyle/>
        <a:p>
          <a:endParaRPr lang="es-ES"/>
        </a:p>
      </dgm:t>
    </dgm:pt>
    <dgm:pt modelId="{DD51D429-7987-4407-8C6B-271858E313ED}" type="sibTrans" cxnId="{93DBBD21-70FA-414C-9CBA-3005202DC562}">
      <dgm:prSet/>
      <dgm:spPr/>
      <dgm:t>
        <a:bodyPr/>
        <a:lstStyle/>
        <a:p>
          <a:endParaRPr lang="es-ES"/>
        </a:p>
      </dgm:t>
    </dgm:pt>
    <dgm:pt modelId="{424667BD-C5C3-4A88-BF0B-1DBC49F1E08F}" type="pres">
      <dgm:prSet presAssocID="{D1BCB022-8941-42C6-8148-EA46928E5D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8766AFC-F485-4A48-AA7B-6E1C255EFC46}" type="pres">
      <dgm:prSet presAssocID="{826092DD-FB8D-4400-8796-BAAB11C222C4}" presName="node" presStyleLbl="node1" presStyleIdx="0" presStyleCnt="4" custLinFactNeighborX="54721" custLinFactNeighborY="-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00040D-4813-4F7B-ACED-C8B52129C9DD}" type="pres">
      <dgm:prSet presAssocID="{382C95B0-5F49-432E-8BF8-FC2BBFB52E74}" presName="sibTrans" presStyleCnt="0"/>
      <dgm:spPr/>
    </dgm:pt>
    <dgm:pt modelId="{CE832FF0-3980-40A8-89AE-B1F3A72D4C36}" type="pres">
      <dgm:prSet presAssocID="{3F203C30-F376-45F4-8772-9FF0CF23ADBA}" presName="node" presStyleLbl="node1" presStyleIdx="1" presStyleCnt="4" custScaleY="113417" custLinFactNeighborX="50161" custLinFactNeighborY="45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080772-2540-46F3-B212-ADD1945E1509}" type="pres">
      <dgm:prSet presAssocID="{B766EDC9-E474-4F60-B998-1FCD82195A46}" presName="sibTrans" presStyleCnt="0"/>
      <dgm:spPr/>
    </dgm:pt>
    <dgm:pt modelId="{29F0BAB6-F779-4D0E-9DF8-AE82CF9634BD}" type="pres">
      <dgm:prSet presAssocID="{A68327B8-9727-414A-B02B-158C74CFED38}" presName="node" presStyleLbl="node1" presStyleIdx="2" presStyleCnt="4" custScaleX="134075" custScaleY="199031" custLinFactNeighborX="-34860" custLinFactNeighborY="-74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DC8BA1-3E0A-47D7-817C-6AB3E88C8D7A}" type="pres">
      <dgm:prSet presAssocID="{53AB46B2-4755-4EF5-BE7C-E5753FBC11E7}" presName="sibTrans" presStyleCnt="0"/>
      <dgm:spPr/>
    </dgm:pt>
    <dgm:pt modelId="{B70B3A67-7D1E-4B2D-B805-D78DACB9034B}" type="pres">
      <dgm:prSet presAssocID="{E80FA29E-8DB2-4663-821C-2A73893E040F}" presName="node" presStyleLbl="node1" presStyleIdx="3" presStyleCnt="4" custLinFactNeighborX="-6236" custLinFactNeighborY="51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5ECC13B-939E-48F6-8CA1-472E75494CE1}" srcId="{826092DD-FB8D-4400-8796-BAAB11C222C4}" destId="{9EDCE85B-3094-41AB-995B-F835BD736CE2}" srcOrd="3" destOrd="0" parTransId="{05C5F951-8A60-4A40-B07F-244008E9A20C}" sibTransId="{1FEA8343-C97E-43A7-A725-54D8988CE3D2}"/>
    <dgm:cxn modelId="{AF6131AA-F537-4AA0-8573-B3976DFAC906}" type="presOf" srcId="{A68327B8-9727-414A-B02B-158C74CFED38}" destId="{29F0BAB6-F779-4D0E-9DF8-AE82CF9634BD}" srcOrd="0" destOrd="0" presId="urn:microsoft.com/office/officeart/2005/8/layout/default"/>
    <dgm:cxn modelId="{09056733-D766-4459-9D44-944E67449CD7}" type="presOf" srcId="{7463EA53-A5E5-46E2-B332-E40093D6F84C}" destId="{18766AFC-F485-4A48-AA7B-6E1C255EFC46}" srcOrd="0" destOrd="3" presId="urn:microsoft.com/office/officeart/2005/8/layout/default"/>
    <dgm:cxn modelId="{25ECB963-1BEC-44F9-9FE3-2892F7D4491B}" type="presOf" srcId="{826092DD-FB8D-4400-8796-BAAB11C222C4}" destId="{18766AFC-F485-4A48-AA7B-6E1C255EFC46}" srcOrd="0" destOrd="0" presId="urn:microsoft.com/office/officeart/2005/8/layout/default"/>
    <dgm:cxn modelId="{7C58DEED-2FEA-4E07-89B6-98EB9433E718}" type="presOf" srcId="{E80FA29E-8DB2-4663-821C-2A73893E040F}" destId="{B70B3A67-7D1E-4B2D-B805-D78DACB9034B}" srcOrd="0" destOrd="0" presId="urn:microsoft.com/office/officeart/2005/8/layout/default"/>
    <dgm:cxn modelId="{CC686CFE-FD38-4C0A-B935-48DD075783CC}" srcId="{D1BCB022-8941-42C6-8148-EA46928E5D6A}" destId="{826092DD-FB8D-4400-8796-BAAB11C222C4}" srcOrd="0" destOrd="0" parTransId="{98726C47-6ACA-41D0-9BA8-9329E350DA7B}" sibTransId="{382C95B0-5F49-432E-8BF8-FC2BBFB52E74}"/>
    <dgm:cxn modelId="{93DBBD21-70FA-414C-9CBA-3005202DC562}" srcId="{D1BCB022-8941-42C6-8148-EA46928E5D6A}" destId="{E80FA29E-8DB2-4663-821C-2A73893E040F}" srcOrd="3" destOrd="0" parTransId="{96CD0079-0E81-4E2D-8697-0EA7BCFA4916}" sibTransId="{DD51D429-7987-4407-8C6B-271858E313ED}"/>
    <dgm:cxn modelId="{A71A31E0-9400-415F-AB60-BD62F287C688}" type="presOf" srcId="{3F203C30-F376-45F4-8772-9FF0CF23ADBA}" destId="{CE832FF0-3980-40A8-89AE-B1F3A72D4C36}" srcOrd="0" destOrd="0" presId="urn:microsoft.com/office/officeart/2005/8/layout/default"/>
    <dgm:cxn modelId="{FD5234F6-BAAC-4E71-9CDD-97DB811D522A}" type="presOf" srcId="{9EDCE85B-3094-41AB-995B-F835BD736CE2}" destId="{18766AFC-F485-4A48-AA7B-6E1C255EFC46}" srcOrd="0" destOrd="4" presId="urn:microsoft.com/office/officeart/2005/8/layout/default"/>
    <dgm:cxn modelId="{396BC2DB-552E-4647-A51E-23A58DA2F2F0}" srcId="{826092DD-FB8D-4400-8796-BAAB11C222C4}" destId="{FB5F4FC5-71B4-4878-918C-FDF06855B6C9}" srcOrd="1" destOrd="0" parTransId="{FBB3A7AC-8E5A-4A33-9422-3F5020AD3802}" sibTransId="{2B5F4611-C9DB-4329-8397-3DD51FF17350}"/>
    <dgm:cxn modelId="{86054943-F554-43B0-A374-E01240EFA482}" type="presOf" srcId="{FB5F4FC5-71B4-4878-918C-FDF06855B6C9}" destId="{18766AFC-F485-4A48-AA7B-6E1C255EFC46}" srcOrd="0" destOrd="2" presId="urn:microsoft.com/office/officeart/2005/8/layout/default"/>
    <dgm:cxn modelId="{895DB588-57D1-49D7-BE80-8373BC46E15D}" type="presOf" srcId="{D1BCB022-8941-42C6-8148-EA46928E5D6A}" destId="{424667BD-C5C3-4A88-BF0B-1DBC49F1E08F}" srcOrd="0" destOrd="0" presId="urn:microsoft.com/office/officeart/2005/8/layout/default"/>
    <dgm:cxn modelId="{9462180E-D450-4F43-9E50-8727F72B0EE0}" srcId="{D1BCB022-8941-42C6-8148-EA46928E5D6A}" destId="{3F203C30-F376-45F4-8772-9FF0CF23ADBA}" srcOrd="1" destOrd="0" parTransId="{12F46853-5938-4C63-A09E-3FECDF3015C2}" sibTransId="{B766EDC9-E474-4F60-B998-1FCD82195A46}"/>
    <dgm:cxn modelId="{6C6FBAAA-CDE7-4EEA-8E18-240AFF39726D}" type="presOf" srcId="{58AB8EC3-DC34-490E-BCAD-887F9634E0B8}" destId="{18766AFC-F485-4A48-AA7B-6E1C255EFC46}" srcOrd="0" destOrd="1" presId="urn:microsoft.com/office/officeart/2005/8/layout/default"/>
    <dgm:cxn modelId="{4FBB6B47-C1C1-433D-9F8B-9E15EB109904}" srcId="{D1BCB022-8941-42C6-8148-EA46928E5D6A}" destId="{A68327B8-9727-414A-B02B-158C74CFED38}" srcOrd="2" destOrd="0" parTransId="{30B99027-7158-4BD9-8482-B73DFD321F6F}" sibTransId="{53AB46B2-4755-4EF5-BE7C-E5753FBC11E7}"/>
    <dgm:cxn modelId="{9D8FA6E7-8981-42EB-93E7-D681AD721EFD}" srcId="{826092DD-FB8D-4400-8796-BAAB11C222C4}" destId="{58AB8EC3-DC34-490E-BCAD-887F9634E0B8}" srcOrd="0" destOrd="0" parTransId="{5E85C6CA-BB4D-4CCA-93FA-0C9B6538B6DC}" sibTransId="{30F5C105-4DE9-4DAF-9143-B55EA4EF23FB}"/>
    <dgm:cxn modelId="{38A799E4-C4E2-409A-8888-F6A9E2FB02BE}" srcId="{826092DD-FB8D-4400-8796-BAAB11C222C4}" destId="{7463EA53-A5E5-46E2-B332-E40093D6F84C}" srcOrd="2" destOrd="0" parTransId="{8B4D7915-D6B2-48F1-9478-4A68A559BB35}" sibTransId="{B7642BA2-8DDB-4007-A5F4-C8B7E7F27FA0}"/>
    <dgm:cxn modelId="{5E1B5A69-CF09-498C-BB02-4EA09C27BC52}" type="presParOf" srcId="{424667BD-C5C3-4A88-BF0B-1DBC49F1E08F}" destId="{18766AFC-F485-4A48-AA7B-6E1C255EFC46}" srcOrd="0" destOrd="0" presId="urn:microsoft.com/office/officeart/2005/8/layout/default"/>
    <dgm:cxn modelId="{0AD64010-08B2-4161-AF7D-3CBA52F6AA5E}" type="presParOf" srcId="{424667BD-C5C3-4A88-BF0B-1DBC49F1E08F}" destId="{C700040D-4813-4F7B-ACED-C8B52129C9DD}" srcOrd="1" destOrd="0" presId="urn:microsoft.com/office/officeart/2005/8/layout/default"/>
    <dgm:cxn modelId="{8B2F7FAD-286D-4AF7-B7F3-2DB21B80AE85}" type="presParOf" srcId="{424667BD-C5C3-4A88-BF0B-1DBC49F1E08F}" destId="{CE832FF0-3980-40A8-89AE-B1F3A72D4C36}" srcOrd="2" destOrd="0" presId="urn:microsoft.com/office/officeart/2005/8/layout/default"/>
    <dgm:cxn modelId="{5D67F159-B2D0-4C05-BC73-F0540F200BD9}" type="presParOf" srcId="{424667BD-C5C3-4A88-BF0B-1DBC49F1E08F}" destId="{31080772-2540-46F3-B212-ADD1945E1509}" srcOrd="3" destOrd="0" presId="urn:microsoft.com/office/officeart/2005/8/layout/default"/>
    <dgm:cxn modelId="{156ED037-598E-47F7-9E15-A57D45B1CAD7}" type="presParOf" srcId="{424667BD-C5C3-4A88-BF0B-1DBC49F1E08F}" destId="{29F0BAB6-F779-4D0E-9DF8-AE82CF9634BD}" srcOrd="4" destOrd="0" presId="urn:microsoft.com/office/officeart/2005/8/layout/default"/>
    <dgm:cxn modelId="{F5B5C685-7035-48A7-B4BF-8C6E8D26D8C0}" type="presParOf" srcId="{424667BD-C5C3-4A88-BF0B-1DBC49F1E08F}" destId="{72DC8BA1-3E0A-47D7-817C-6AB3E88C8D7A}" srcOrd="5" destOrd="0" presId="urn:microsoft.com/office/officeart/2005/8/layout/default"/>
    <dgm:cxn modelId="{6EB505B8-C03B-4837-9CA8-66E8B057B08E}" type="presParOf" srcId="{424667BD-C5C3-4A88-BF0B-1DBC49F1E08F}" destId="{B70B3A67-7D1E-4B2D-B805-D78DACB9034B}" srcOrd="6" destOrd="0" presId="urn:microsoft.com/office/officeart/2005/8/layout/default"/>
  </dgm:cxnLst>
  <dgm:bg>
    <a:solidFill>
      <a:schemeClr val="accent3">
        <a:lumMod val="60000"/>
        <a:lumOff val="40000"/>
      </a:schemeClr>
    </a:solidFill>
  </dgm:bg>
  <dgm:whole>
    <a:ln cap="rnd" cmpd="sng"/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1BCB022-8941-42C6-8148-EA46928E5D6A}" type="doc">
      <dgm:prSet loTypeId="urn:microsoft.com/office/officeart/2005/8/layout/venn1" loCatId="relationship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es-ES"/>
        </a:p>
      </dgm:t>
    </dgm:pt>
    <dgm:pt modelId="{826092DD-FB8D-4400-8796-BAAB11C222C4}">
      <dgm:prSet phldrT="[Texto]"/>
      <dgm:spPr/>
      <dgm:t>
        <a:bodyPr/>
        <a:lstStyle/>
        <a:p>
          <a:r>
            <a:rPr lang="es-ES" b="1" dirty="0" smtClean="0">
              <a:solidFill>
                <a:schemeClr val="accent2">
                  <a:lumMod val="75000"/>
                </a:schemeClr>
              </a:solidFill>
            </a:rPr>
            <a:t>Cuestiones o ejercicios planteados</a:t>
          </a:r>
          <a:endParaRPr lang="es-ES" b="1" dirty="0">
            <a:solidFill>
              <a:schemeClr val="accent2">
                <a:lumMod val="75000"/>
              </a:schemeClr>
            </a:solidFill>
          </a:endParaRPr>
        </a:p>
      </dgm:t>
    </dgm:pt>
    <dgm:pt modelId="{98726C47-6ACA-41D0-9BA8-9329E350DA7B}" type="parTrans" cxnId="{CC686CFE-FD38-4C0A-B935-48DD075783CC}">
      <dgm:prSet/>
      <dgm:spPr/>
      <dgm:t>
        <a:bodyPr/>
        <a:lstStyle/>
        <a:p>
          <a:endParaRPr lang="es-ES"/>
        </a:p>
      </dgm:t>
    </dgm:pt>
    <dgm:pt modelId="{382C95B0-5F49-432E-8BF8-FC2BBFB52E74}" type="sibTrans" cxnId="{CC686CFE-FD38-4C0A-B935-48DD075783CC}">
      <dgm:prSet/>
      <dgm:spPr/>
      <dgm:t>
        <a:bodyPr/>
        <a:lstStyle/>
        <a:p>
          <a:endParaRPr lang="es-ES"/>
        </a:p>
      </dgm:t>
    </dgm:pt>
    <dgm:pt modelId="{A66EF741-F691-427C-9500-0D638C3A72DD}">
      <dgm:prSet phldrT="[Texto]"/>
      <dgm:spPr/>
      <dgm:t>
        <a:bodyPr/>
        <a:lstStyle/>
        <a:p>
          <a:r>
            <a:rPr lang="es-ES" b="1" dirty="0" smtClean="0">
              <a:solidFill>
                <a:schemeClr val="accent2">
                  <a:lumMod val="75000"/>
                </a:schemeClr>
              </a:solidFill>
            </a:rPr>
            <a:t>Vídeos científicos</a:t>
          </a:r>
          <a:endParaRPr lang="es-ES" b="1" dirty="0">
            <a:solidFill>
              <a:schemeClr val="accent2">
                <a:lumMod val="75000"/>
              </a:schemeClr>
            </a:solidFill>
          </a:endParaRPr>
        </a:p>
      </dgm:t>
    </dgm:pt>
    <dgm:pt modelId="{AE6C4727-CD84-4237-927F-E927212326D6}" type="parTrans" cxnId="{F60E5D7D-DDBD-4923-9D9E-1A956CA536FB}">
      <dgm:prSet/>
      <dgm:spPr/>
      <dgm:t>
        <a:bodyPr/>
        <a:lstStyle/>
        <a:p>
          <a:endParaRPr lang="es-ES"/>
        </a:p>
      </dgm:t>
    </dgm:pt>
    <dgm:pt modelId="{1A7ADA72-C086-411C-A2DC-257FBD1410BF}" type="sibTrans" cxnId="{F60E5D7D-DDBD-4923-9D9E-1A956CA536FB}">
      <dgm:prSet/>
      <dgm:spPr/>
      <dgm:t>
        <a:bodyPr/>
        <a:lstStyle/>
        <a:p>
          <a:endParaRPr lang="es-ES"/>
        </a:p>
      </dgm:t>
    </dgm:pt>
    <dgm:pt modelId="{CFCD463C-1644-4B85-8006-AFBB24761364}">
      <dgm:prSet phldrT="[Texto]"/>
      <dgm:spPr/>
      <dgm:t>
        <a:bodyPr/>
        <a:lstStyle/>
        <a:p>
          <a:r>
            <a:rPr lang="es-ES" b="1" dirty="0" smtClean="0">
              <a:solidFill>
                <a:schemeClr val="accent2">
                  <a:lumMod val="75000"/>
                </a:schemeClr>
              </a:solidFill>
            </a:rPr>
            <a:t>Vídeos  de las exposiciones de sus trabajos</a:t>
          </a:r>
          <a:endParaRPr lang="es-ES" b="1" dirty="0">
            <a:solidFill>
              <a:schemeClr val="accent2">
                <a:lumMod val="75000"/>
              </a:schemeClr>
            </a:solidFill>
          </a:endParaRPr>
        </a:p>
      </dgm:t>
    </dgm:pt>
    <dgm:pt modelId="{9DA7FB06-8023-403C-A163-2C58F9ADA35A}" type="parTrans" cxnId="{433DF247-8DC2-4623-9D52-52EF570D126A}">
      <dgm:prSet/>
      <dgm:spPr/>
      <dgm:t>
        <a:bodyPr/>
        <a:lstStyle/>
        <a:p>
          <a:endParaRPr lang="es-ES"/>
        </a:p>
      </dgm:t>
    </dgm:pt>
    <dgm:pt modelId="{4F5B5855-BC79-4E02-87B5-84BA9EEFB3BF}" type="sibTrans" cxnId="{433DF247-8DC2-4623-9D52-52EF570D126A}">
      <dgm:prSet/>
      <dgm:spPr/>
      <dgm:t>
        <a:bodyPr/>
        <a:lstStyle/>
        <a:p>
          <a:endParaRPr lang="es-ES"/>
        </a:p>
      </dgm:t>
    </dgm:pt>
    <dgm:pt modelId="{E464D50A-4F5D-4597-BCCE-DBFB9CFE792F}">
      <dgm:prSet phldrT="[Texto]"/>
      <dgm:spPr/>
      <dgm:t>
        <a:bodyPr/>
        <a:lstStyle/>
        <a:p>
          <a:r>
            <a:rPr lang="es-ES" b="1" dirty="0" smtClean="0">
              <a:solidFill>
                <a:schemeClr val="accent2">
                  <a:lumMod val="75000"/>
                </a:schemeClr>
              </a:solidFill>
            </a:rPr>
            <a:t>Enlaces </a:t>
          </a:r>
          <a:endParaRPr lang="es-ES" b="1" dirty="0">
            <a:solidFill>
              <a:schemeClr val="accent2">
                <a:lumMod val="75000"/>
              </a:schemeClr>
            </a:solidFill>
          </a:endParaRPr>
        </a:p>
      </dgm:t>
    </dgm:pt>
    <dgm:pt modelId="{49B2F571-9704-41DF-ACB7-071C6B9E2C3F}" type="parTrans" cxnId="{E2A4E524-EE6C-4B4F-9973-47B292FC5DDB}">
      <dgm:prSet/>
      <dgm:spPr/>
      <dgm:t>
        <a:bodyPr/>
        <a:lstStyle/>
        <a:p>
          <a:endParaRPr lang="es-ES"/>
        </a:p>
      </dgm:t>
    </dgm:pt>
    <dgm:pt modelId="{D77C5742-ABB3-43F7-ABB6-A017278BE401}" type="sibTrans" cxnId="{E2A4E524-EE6C-4B4F-9973-47B292FC5DDB}">
      <dgm:prSet/>
      <dgm:spPr/>
      <dgm:t>
        <a:bodyPr/>
        <a:lstStyle/>
        <a:p>
          <a:endParaRPr lang="es-ES"/>
        </a:p>
      </dgm:t>
    </dgm:pt>
    <dgm:pt modelId="{1DC42240-CA59-4C33-87DF-4815E9F0F1D8}">
      <dgm:prSet phldrT="[Texto]"/>
      <dgm:spPr/>
      <dgm:t>
        <a:bodyPr/>
        <a:lstStyle/>
        <a:p>
          <a:r>
            <a:rPr lang="es-ES" b="1" dirty="0" smtClean="0">
              <a:solidFill>
                <a:schemeClr val="accent2">
                  <a:lumMod val="75000"/>
                </a:schemeClr>
              </a:solidFill>
            </a:rPr>
            <a:t>Trabajos de alumnos</a:t>
          </a:r>
          <a:endParaRPr lang="es-ES" b="1" dirty="0">
            <a:solidFill>
              <a:schemeClr val="accent2">
                <a:lumMod val="75000"/>
              </a:schemeClr>
            </a:solidFill>
          </a:endParaRPr>
        </a:p>
      </dgm:t>
    </dgm:pt>
    <dgm:pt modelId="{CB3DDAE7-69F4-46DB-8E74-F92F57514645}" type="parTrans" cxnId="{0D7A58D7-2823-4AD6-A418-D9E5B8441C25}">
      <dgm:prSet/>
      <dgm:spPr/>
      <dgm:t>
        <a:bodyPr/>
        <a:lstStyle/>
        <a:p>
          <a:endParaRPr lang="es-ES"/>
        </a:p>
      </dgm:t>
    </dgm:pt>
    <dgm:pt modelId="{6CE0A8BA-F992-47BA-A7AF-A41C480F85AB}" type="sibTrans" cxnId="{0D7A58D7-2823-4AD6-A418-D9E5B8441C25}">
      <dgm:prSet/>
      <dgm:spPr/>
      <dgm:t>
        <a:bodyPr/>
        <a:lstStyle/>
        <a:p>
          <a:endParaRPr lang="es-ES"/>
        </a:p>
      </dgm:t>
    </dgm:pt>
    <dgm:pt modelId="{277E3367-825B-4F3E-9C36-8EB619E62F6C}" type="pres">
      <dgm:prSet presAssocID="{D1BCB022-8941-42C6-8148-EA46928E5D6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BAB5131-B996-4DE4-8B2F-11EAFF4BEBE3}" type="pres">
      <dgm:prSet presAssocID="{826092DD-FB8D-4400-8796-BAAB11C222C4}" presName="circ1" presStyleLbl="vennNode1" presStyleIdx="0" presStyleCnt="5"/>
      <dgm:spPr/>
    </dgm:pt>
    <dgm:pt modelId="{8582F313-96B1-4A25-B731-94B4CABD9748}" type="pres">
      <dgm:prSet presAssocID="{826092DD-FB8D-4400-8796-BAAB11C222C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50567-2D37-4E61-AD94-A72662DD4CBB}" type="pres">
      <dgm:prSet presAssocID="{A66EF741-F691-427C-9500-0D638C3A72DD}" presName="circ2" presStyleLbl="vennNode1" presStyleIdx="1" presStyleCnt="5"/>
      <dgm:spPr/>
    </dgm:pt>
    <dgm:pt modelId="{4AEAF88B-ECFF-4E4C-8D2B-694F22BE26BA}" type="pres">
      <dgm:prSet presAssocID="{A66EF741-F691-427C-9500-0D638C3A72D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7D8835-448D-4B0B-90B4-E0A9D36CA499}" type="pres">
      <dgm:prSet presAssocID="{CFCD463C-1644-4B85-8006-AFBB24761364}" presName="circ3" presStyleLbl="vennNode1" presStyleIdx="2" presStyleCnt="5"/>
      <dgm:spPr/>
    </dgm:pt>
    <dgm:pt modelId="{BA2D77F6-411D-4829-8194-775BB026CFF6}" type="pres">
      <dgm:prSet presAssocID="{CFCD463C-1644-4B85-8006-AFBB2476136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FE1763-C634-4806-999D-6239E9E52421}" type="pres">
      <dgm:prSet presAssocID="{E464D50A-4F5D-4597-BCCE-DBFB9CFE792F}" presName="circ4" presStyleLbl="vennNode1" presStyleIdx="3" presStyleCnt="5"/>
      <dgm:spPr/>
      <dgm:t>
        <a:bodyPr/>
        <a:lstStyle/>
        <a:p>
          <a:endParaRPr lang="es-ES"/>
        </a:p>
      </dgm:t>
    </dgm:pt>
    <dgm:pt modelId="{516E5293-C160-4A32-B2E5-DB20CEE21BAD}" type="pres">
      <dgm:prSet presAssocID="{E464D50A-4F5D-4597-BCCE-DBFB9CFE792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F4630B-AE18-4948-B8FC-277BBFC2180B}" type="pres">
      <dgm:prSet presAssocID="{1DC42240-CA59-4C33-87DF-4815E9F0F1D8}" presName="circ5" presStyleLbl="vennNode1" presStyleIdx="4" presStyleCnt="5"/>
      <dgm:spPr/>
    </dgm:pt>
    <dgm:pt modelId="{92CF150E-324D-422E-BC03-4220C0774211}" type="pres">
      <dgm:prSet presAssocID="{1DC42240-CA59-4C33-87DF-4815E9F0F1D8}" presName="circ5Tx" presStyleLbl="revTx" presStyleIdx="0" presStyleCnt="0" custLinFactNeighborX="50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317CA3B-887F-47D0-98E4-AB61ED0F691A}" type="presOf" srcId="{CFCD463C-1644-4B85-8006-AFBB24761364}" destId="{BA2D77F6-411D-4829-8194-775BB026CFF6}" srcOrd="0" destOrd="0" presId="urn:microsoft.com/office/officeart/2005/8/layout/venn1"/>
    <dgm:cxn modelId="{433DF247-8DC2-4623-9D52-52EF570D126A}" srcId="{D1BCB022-8941-42C6-8148-EA46928E5D6A}" destId="{CFCD463C-1644-4B85-8006-AFBB24761364}" srcOrd="2" destOrd="0" parTransId="{9DA7FB06-8023-403C-A163-2C58F9ADA35A}" sibTransId="{4F5B5855-BC79-4E02-87B5-84BA9EEFB3BF}"/>
    <dgm:cxn modelId="{E842D465-11FB-4AD9-8419-01D3899F80EB}" type="presOf" srcId="{D1BCB022-8941-42C6-8148-EA46928E5D6A}" destId="{277E3367-825B-4F3E-9C36-8EB619E62F6C}" srcOrd="0" destOrd="0" presId="urn:microsoft.com/office/officeart/2005/8/layout/venn1"/>
    <dgm:cxn modelId="{20BACBF0-DBAC-45FB-88DB-C5E42763452E}" type="presOf" srcId="{E464D50A-4F5D-4597-BCCE-DBFB9CFE792F}" destId="{516E5293-C160-4A32-B2E5-DB20CEE21BAD}" srcOrd="0" destOrd="0" presId="urn:microsoft.com/office/officeart/2005/8/layout/venn1"/>
    <dgm:cxn modelId="{8CCCA1D2-15D1-4DCF-83A4-0D929F0C1006}" type="presOf" srcId="{1DC42240-CA59-4C33-87DF-4815E9F0F1D8}" destId="{92CF150E-324D-422E-BC03-4220C0774211}" srcOrd="0" destOrd="0" presId="urn:microsoft.com/office/officeart/2005/8/layout/venn1"/>
    <dgm:cxn modelId="{CC686CFE-FD38-4C0A-B935-48DD075783CC}" srcId="{D1BCB022-8941-42C6-8148-EA46928E5D6A}" destId="{826092DD-FB8D-4400-8796-BAAB11C222C4}" srcOrd="0" destOrd="0" parTransId="{98726C47-6ACA-41D0-9BA8-9329E350DA7B}" sibTransId="{382C95B0-5F49-432E-8BF8-FC2BBFB52E74}"/>
    <dgm:cxn modelId="{97E9A7A7-863E-4D56-AB7E-5A7F6806C5E7}" type="presOf" srcId="{A66EF741-F691-427C-9500-0D638C3A72DD}" destId="{4AEAF88B-ECFF-4E4C-8D2B-694F22BE26BA}" srcOrd="0" destOrd="0" presId="urn:microsoft.com/office/officeart/2005/8/layout/venn1"/>
    <dgm:cxn modelId="{35629E36-4661-4C50-A2F9-58C6CF7E290C}" type="presOf" srcId="{826092DD-FB8D-4400-8796-BAAB11C222C4}" destId="{8582F313-96B1-4A25-B731-94B4CABD9748}" srcOrd="0" destOrd="0" presId="urn:microsoft.com/office/officeart/2005/8/layout/venn1"/>
    <dgm:cxn modelId="{F60E5D7D-DDBD-4923-9D9E-1A956CA536FB}" srcId="{D1BCB022-8941-42C6-8148-EA46928E5D6A}" destId="{A66EF741-F691-427C-9500-0D638C3A72DD}" srcOrd="1" destOrd="0" parTransId="{AE6C4727-CD84-4237-927F-E927212326D6}" sibTransId="{1A7ADA72-C086-411C-A2DC-257FBD1410BF}"/>
    <dgm:cxn modelId="{0D7A58D7-2823-4AD6-A418-D9E5B8441C25}" srcId="{D1BCB022-8941-42C6-8148-EA46928E5D6A}" destId="{1DC42240-CA59-4C33-87DF-4815E9F0F1D8}" srcOrd="4" destOrd="0" parTransId="{CB3DDAE7-69F4-46DB-8E74-F92F57514645}" sibTransId="{6CE0A8BA-F992-47BA-A7AF-A41C480F85AB}"/>
    <dgm:cxn modelId="{E2A4E524-EE6C-4B4F-9973-47B292FC5DDB}" srcId="{D1BCB022-8941-42C6-8148-EA46928E5D6A}" destId="{E464D50A-4F5D-4597-BCCE-DBFB9CFE792F}" srcOrd="3" destOrd="0" parTransId="{49B2F571-9704-41DF-ACB7-071C6B9E2C3F}" sibTransId="{D77C5742-ABB3-43F7-ABB6-A017278BE401}"/>
    <dgm:cxn modelId="{4CCFFF61-F92E-405F-B830-A3C9E349FD46}" type="presParOf" srcId="{277E3367-825B-4F3E-9C36-8EB619E62F6C}" destId="{9BAB5131-B996-4DE4-8B2F-11EAFF4BEBE3}" srcOrd="0" destOrd="0" presId="urn:microsoft.com/office/officeart/2005/8/layout/venn1"/>
    <dgm:cxn modelId="{95D2C561-A679-464C-95F9-4BCF7974CA0A}" type="presParOf" srcId="{277E3367-825B-4F3E-9C36-8EB619E62F6C}" destId="{8582F313-96B1-4A25-B731-94B4CABD9748}" srcOrd="1" destOrd="0" presId="urn:microsoft.com/office/officeart/2005/8/layout/venn1"/>
    <dgm:cxn modelId="{7CD53003-B091-4A28-A7D1-5F00DEAD5129}" type="presParOf" srcId="{277E3367-825B-4F3E-9C36-8EB619E62F6C}" destId="{42050567-2D37-4E61-AD94-A72662DD4CBB}" srcOrd="2" destOrd="0" presId="urn:microsoft.com/office/officeart/2005/8/layout/venn1"/>
    <dgm:cxn modelId="{70CCF019-D34D-4BC2-8128-F79CF108D46F}" type="presParOf" srcId="{277E3367-825B-4F3E-9C36-8EB619E62F6C}" destId="{4AEAF88B-ECFF-4E4C-8D2B-694F22BE26BA}" srcOrd="3" destOrd="0" presId="urn:microsoft.com/office/officeart/2005/8/layout/venn1"/>
    <dgm:cxn modelId="{45F22129-B7C5-4DD2-8D56-4303522778A6}" type="presParOf" srcId="{277E3367-825B-4F3E-9C36-8EB619E62F6C}" destId="{867D8835-448D-4B0B-90B4-E0A9D36CA499}" srcOrd="4" destOrd="0" presId="urn:microsoft.com/office/officeart/2005/8/layout/venn1"/>
    <dgm:cxn modelId="{7417FEDE-A3FE-447F-9F3D-DB4DAB471CCA}" type="presParOf" srcId="{277E3367-825B-4F3E-9C36-8EB619E62F6C}" destId="{BA2D77F6-411D-4829-8194-775BB026CFF6}" srcOrd="5" destOrd="0" presId="urn:microsoft.com/office/officeart/2005/8/layout/venn1"/>
    <dgm:cxn modelId="{368922FA-F9CC-433D-9875-5635A23B87E2}" type="presParOf" srcId="{277E3367-825B-4F3E-9C36-8EB619E62F6C}" destId="{8DFE1763-C634-4806-999D-6239E9E52421}" srcOrd="6" destOrd="0" presId="urn:microsoft.com/office/officeart/2005/8/layout/venn1"/>
    <dgm:cxn modelId="{1D346A24-0F13-43AC-B4A0-AE96DE72F6C9}" type="presParOf" srcId="{277E3367-825B-4F3E-9C36-8EB619E62F6C}" destId="{516E5293-C160-4A32-B2E5-DB20CEE21BAD}" srcOrd="7" destOrd="0" presId="urn:microsoft.com/office/officeart/2005/8/layout/venn1"/>
    <dgm:cxn modelId="{AA99D907-707C-4551-90B4-E8AC09ACD447}" type="presParOf" srcId="{277E3367-825B-4F3E-9C36-8EB619E62F6C}" destId="{B5F4630B-AE18-4948-B8FC-277BBFC2180B}" srcOrd="8" destOrd="0" presId="urn:microsoft.com/office/officeart/2005/8/layout/venn1"/>
    <dgm:cxn modelId="{BEC4C563-2CE3-4B55-84C2-D51D6690E005}" type="presParOf" srcId="{277E3367-825B-4F3E-9C36-8EB619E62F6C}" destId="{92CF150E-324D-422E-BC03-4220C0774211}" srcOrd="9" destOrd="0" presId="urn:microsoft.com/office/officeart/2005/8/layout/venn1"/>
  </dgm:cxnLst>
  <dgm:bg>
    <a:solidFill>
      <a:schemeClr val="accent3"/>
    </a:solidFill>
  </dgm:bg>
  <dgm:whole>
    <a:ln cap="rnd" cmpd="sng"/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FD3B0C1-0936-4003-B57B-31FECA6A809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03F2E00-D7BA-434D-9608-2F9D086382CE}">
      <dgm:prSet phldrT="[Texto]" custT="1"/>
      <dgm:spPr>
        <a:solidFill>
          <a:schemeClr val="accent6">
            <a:lumMod val="90000"/>
          </a:schemeClr>
        </a:solidFill>
      </dgm:spPr>
      <dgm:t>
        <a:bodyPr/>
        <a:lstStyle/>
        <a:p>
          <a:r>
            <a:rPr lang="es-ES" sz="2800" b="1" dirty="0" smtClean="0">
              <a:solidFill>
                <a:schemeClr val="bg1"/>
              </a:solidFill>
            </a:rPr>
            <a:t>EVALUACIÓN E INSTRUMENTOS </a:t>
          </a:r>
          <a:r>
            <a:rPr lang="es-ES" sz="2800" b="1" i="1" dirty="0" smtClean="0">
              <a:solidFill>
                <a:schemeClr val="bg1"/>
              </a:solidFill>
            </a:rPr>
            <a:t>Competencia Digital</a:t>
          </a:r>
          <a:endParaRPr lang="es-ES" sz="2800" b="1" i="1" dirty="0">
            <a:solidFill>
              <a:schemeClr val="bg1"/>
            </a:solidFill>
          </a:endParaRPr>
        </a:p>
      </dgm:t>
    </dgm:pt>
    <dgm:pt modelId="{DB0EB67B-1FBF-40ED-A5E1-30265B301440}" type="parTrans" cxnId="{4F6C37AB-861A-43D9-A401-86A724446C27}">
      <dgm:prSet/>
      <dgm:spPr/>
      <dgm:t>
        <a:bodyPr/>
        <a:lstStyle/>
        <a:p>
          <a:endParaRPr lang="es-ES"/>
        </a:p>
      </dgm:t>
    </dgm:pt>
    <dgm:pt modelId="{3038027C-66BA-4C88-AFA0-0ED32A1350A2}" type="sibTrans" cxnId="{4F6C37AB-861A-43D9-A401-86A724446C27}">
      <dgm:prSet/>
      <dgm:spPr/>
      <dgm:t>
        <a:bodyPr/>
        <a:lstStyle/>
        <a:p>
          <a:endParaRPr lang="es-ES"/>
        </a:p>
      </dgm:t>
    </dgm:pt>
    <dgm:pt modelId="{A7B0BD67-864F-4320-BDFA-BDECEB324E52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i="1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CC076640-6491-440C-80B7-9A3D6E004EE2}" type="parTrans" cxnId="{868281AE-FF6E-4338-B48F-4031AA56E81D}">
      <dgm:prSet/>
      <dgm:spPr/>
      <dgm:t>
        <a:bodyPr/>
        <a:lstStyle/>
        <a:p>
          <a:endParaRPr lang="es-ES"/>
        </a:p>
      </dgm:t>
    </dgm:pt>
    <dgm:pt modelId="{3F923DEC-DEC9-4159-9BA0-F0D9E17C5DD6}" type="sibTrans" cxnId="{868281AE-FF6E-4338-B48F-4031AA56E81D}">
      <dgm:prSet/>
      <dgm:spPr/>
      <dgm:t>
        <a:bodyPr/>
        <a:lstStyle/>
        <a:p>
          <a:endParaRPr lang="es-ES"/>
        </a:p>
      </dgm:t>
    </dgm:pt>
    <dgm:pt modelId="{F560944B-3247-4462-BA29-4089BE40E87C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" sz="2000" b="1" dirty="0" smtClean="0">
              <a:solidFill>
                <a:schemeClr val="accent2">
                  <a:lumMod val="75000"/>
                </a:schemeClr>
              </a:solidFill>
              <a:effectLst/>
            </a:rPr>
            <a:t>Instrumentos: </a:t>
          </a:r>
          <a:r>
            <a:rPr lang="es-ES" sz="2000" b="1" i="1" dirty="0" smtClean="0">
              <a:solidFill>
                <a:schemeClr val="accent2">
                  <a:lumMod val="75000"/>
                </a:schemeClr>
              </a:solidFill>
              <a:effectLst/>
            </a:rPr>
            <a:t>Rúbricas de valoración</a:t>
          </a:r>
          <a:r>
            <a:rPr lang="es-ES" sz="2000" b="1" dirty="0" smtClean="0">
              <a:solidFill>
                <a:schemeClr val="accent2">
                  <a:lumMod val="75000"/>
                </a:schemeClr>
              </a:solidFill>
              <a:effectLst/>
            </a:rPr>
            <a:t> con cuatro niveles de categorización de respuestas</a:t>
          </a:r>
          <a:endParaRPr lang="es-ES" sz="2000" b="1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FBB26B5C-0C38-41A6-9E45-376A392C8971}" type="parTrans" cxnId="{20A628F8-FE1E-43A6-AD74-9031814E47B5}">
      <dgm:prSet/>
      <dgm:spPr/>
      <dgm:t>
        <a:bodyPr/>
        <a:lstStyle/>
        <a:p>
          <a:endParaRPr lang="es-ES"/>
        </a:p>
      </dgm:t>
    </dgm:pt>
    <dgm:pt modelId="{82210E7F-95A1-4034-9457-76AE32726D89}" type="sibTrans" cxnId="{20A628F8-FE1E-43A6-AD74-9031814E47B5}">
      <dgm:prSet/>
      <dgm:spPr/>
      <dgm:t>
        <a:bodyPr/>
        <a:lstStyle/>
        <a:p>
          <a:endParaRPr lang="es-ES"/>
        </a:p>
      </dgm:t>
    </dgm:pt>
    <dgm:pt modelId="{70607169-A258-4307-B8A4-526A94AACAA6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" sz="2000" b="1" i="0" dirty="0" smtClean="0">
              <a:solidFill>
                <a:schemeClr val="accent2">
                  <a:lumMod val="75000"/>
                </a:schemeClr>
              </a:solidFill>
              <a:effectLst/>
            </a:rPr>
            <a:t>Modelo de Referencia: </a:t>
          </a:r>
          <a:r>
            <a:rPr lang="es-ES" sz="2000" b="1" i="1" dirty="0" smtClean="0">
              <a:solidFill>
                <a:schemeClr val="accent2">
                  <a:lumMod val="75000"/>
                </a:schemeClr>
              </a:solidFill>
              <a:effectLst/>
            </a:rPr>
            <a:t>Competencia Digital  </a:t>
          </a:r>
          <a:r>
            <a:rPr lang="es-ES" sz="2000" b="1" i="0" dirty="0" smtClean="0">
              <a:solidFill>
                <a:schemeClr val="accent2">
                  <a:lumMod val="75000"/>
                </a:schemeClr>
              </a:solidFill>
              <a:effectLst/>
            </a:rPr>
            <a:t>estructurada en cuatro Dimensiones</a:t>
          </a:r>
          <a:endParaRPr lang="es-ES" sz="2000" b="1" i="0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37C1FAA6-A173-42D2-944F-55D340D30267}" type="parTrans" cxnId="{D042BE72-CBCA-4506-83F9-8D718696657D}">
      <dgm:prSet/>
      <dgm:spPr/>
      <dgm:t>
        <a:bodyPr/>
        <a:lstStyle/>
        <a:p>
          <a:endParaRPr lang="es-ES"/>
        </a:p>
      </dgm:t>
    </dgm:pt>
    <dgm:pt modelId="{E31B9414-1B7D-49DE-8B67-D1EA70ACC05E}" type="sibTrans" cxnId="{D042BE72-CBCA-4506-83F9-8D718696657D}">
      <dgm:prSet/>
      <dgm:spPr/>
      <dgm:t>
        <a:bodyPr/>
        <a:lstStyle/>
        <a:p>
          <a:endParaRPr lang="es-ES"/>
        </a:p>
      </dgm:t>
    </dgm:pt>
    <dgm:pt modelId="{A4A14AB1-0B65-4B21-B222-B69D50E09817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" sz="2000" b="1" dirty="0" smtClean="0">
              <a:solidFill>
                <a:schemeClr val="accent2">
                  <a:lumMod val="75000"/>
                </a:schemeClr>
              </a:solidFill>
              <a:effectLst/>
            </a:rPr>
            <a:t>Técnicas  de análisis: Valoración de las actividades y estudio de  frecuencias</a:t>
          </a:r>
          <a:endParaRPr lang="es-ES" sz="2000" b="1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30BFC3B3-6C65-416D-BAFE-7AE394D50C51}" type="parTrans" cxnId="{94CEF819-70ED-4E2E-87C4-3783B9F59A72}">
      <dgm:prSet/>
      <dgm:spPr/>
      <dgm:t>
        <a:bodyPr/>
        <a:lstStyle/>
        <a:p>
          <a:endParaRPr lang="es-ES"/>
        </a:p>
      </dgm:t>
    </dgm:pt>
    <dgm:pt modelId="{350B485E-5FDD-4C46-9D6A-F3110A1B3864}" type="sibTrans" cxnId="{94CEF819-70ED-4E2E-87C4-3783B9F59A72}">
      <dgm:prSet/>
      <dgm:spPr/>
      <dgm:t>
        <a:bodyPr/>
        <a:lstStyle/>
        <a:p>
          <a:endParaRPr lang="es-ES"/>
        </a:p>
      </dgm:t>
    </dgm:pt>
    <dgm:pt modelId="{4A840E74-CD89-4D82-B792-353C4C87ACA9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i="0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DC8F3556-A3EE-4EE8-840A-C6D3C99E0B77}" type="parTrans" cxnId="{4D360730-A2EE-44D0-8A7F-F5236680CDB7}">
      <dgm:prSet/>
      <dgm:spPr/>
      <dgm:t>
        <a:bodyPr/>
        <a:lstStyle/>
        <a:p>
          <a:endParaRPr lang="es-ES"/>
        </a:p>
      </dgm:t>
    </dgm:pt>
    <dgm:pt modelId="{9477D445-6AA2-4CE4-8EEB-8E66958A2113}" type="sibTrans" cxnId="{4D360730-A2EE-44D0-8A7F-F5236680CDB7}">
      <dgm:prSet/>
      <dgm:spPr/>
      <dgm:t>
        <a:bodyPr/>
        <a:lstStyle/>
        <a:p>
          <a:endParaRPr lang="es-ES"/>
        </a:p>
      </dgm:t>
    </dgm:pt>
    <dgm:pt modelId="{E3B720F4-9C51-479E-BADC-CDAB4D0BC056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" sz="2000" b="1" i="0" dirty="0" smtClean="0">
              <a:solidFill>
                <a:schemeClr val="accent2">
                  <a:lumMod val="75000"/>
                </a:schemeClr>
              </a:solidFill>
              <a:effectLst/>
            </a:rPr>
            <a:t>Evaluación procesual en términos de Subcompetencias (</a:t>
          </a:r>
          <a:r>
            <a:rPr lang="es-ES" sz="2000" b="1" i="1" dirty="0" smtClean="0">
              <a:solidFill>
                <a:schemeClr val="accent2">
                  <a:lumMod val="75000"/>
                </a:schemeClr>
              </a:solidFill>
              <a:effectLst/>
            </a:rPr>
            <a:t>Perfil Digital de ingreso</a:t>
          </a:r>
          <a:r>
            <a:rPr lang="es-ES" sz="2000" b="1" i="0" dirty="0" smtClean="0">
              <a:solidFill>
                <a:schemeClr val="accent2">
                  <a:lumMod val="75000"/>
                </a:schemeClr>
              </a:solidFill>
              <a:effectLst/>
            </a:rPr>
            <a:t>)</a:t>
          </a:r>
          <a:endParaRPr lang="es-ES" sz="2000" b="1" i="0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A90079F6-9067-4A15-A708-EDEBA03EF480}" type="parTrans" cxnId="{1236BC03-5EE5-41F0-8C85-90B53D007D08}">
      <dgm:prSet/>
      <dgm:spPr/>
      <dgm:t>
        <a:bodyPr/>
        <a:lstStyle/>
        <a:p>
          <a:endParaRPr lang="es-ES"/>
        </a:p>
      </dgm:t>
    </dgm:pt>
    <dgm:pt modelId="{9AAF16D1-68C2-4A31-9933-AA51D48139A8}" type="sibTrans" cxnId="{1236BC03-5EE5-41F0-8C85-90B53D007D08}">
      <dgm:prSet/>
      <dgm:spPr/>
      <dgm:t>
        <a:bodyPr/>
        <a:lstStyle/>
        <a:p>
          <a:endParaRPr lang="es-ES"/>
        </a:p>
      </dgm:t>
    </dgm:pt>
    <dgm:pt modelId="{F1651BB5-F417-4F12-8ED7-AD5221C86A24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i="0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C1A33BD1-B8EA-473C-B7AD-74EF7C5EFB50}" type="parTrans" cxnId="{EFC18FF6-341D-4848-A16E-09B7FEBC50B0}">
      <dgm:prSet/>
      <dgm:spPr/>
      <dgm:t>
        <a:bodyPr/>
        <a:lstStyle/>
        <a:p>
          <a:endParaRPr lang="es-ES"/>
        </a:p>
      </dgm:t>
    </dgm:pt>
    <dgm:pt modelId="{0D6C7EF1-070E-434B-B94F-D650EAD44E5C}" type="sibTrans" cxnId="{EFC18FF6-341D-4848-A16E-09B7FEBC50B0}">
      <dgm:prSet/>
      <dgm:spPr/>
      <dgm:t>
        <a:bodyPr/>
        <a:lstStyle/>
        <a:p>
          <a:endParaRPr lang="es-ES"/>
        </a:p>
      </dgm:t>
    </dgm:pt>
    <dgm:pt modelId="{8F9E21DF-2EDD-473E-848A-B7E46520C25C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214E9732-F28A-43AE-B229-9A876AD053B4}" type="parTrans" cxnId="{CD0827CC-913F-42C8-8CED-C679913EE37D}">
      <dgm:prSet/>
      <dgm:spPr/>
      <dgm:t>
        <a:bodyPr/>
        <a:lstStyle/>
        <a:p>
          <a:endParaRPr lang="es-ES"/>
        </a:p>
      </dgm:t>
    </dgm:pt>
    <dgm:pt modelId="{F92A5B10-7D35-453C-8434-737C99BB6F03}" type="sibTrans" cxnId="{CD0827CC-913F-42C8-8CED-C679913EE37D}">
      <dgm:prSet/>
      <dgm:spPr/>
      <dgm:t>
        <a:bodyPr/>
        <a:lstStyle/>
        <a:p>
          <a:endParaRPr lang="es-ES"/>
        </a:p>
      </dgm:t>
    </dgm:pt>
    <dgm:pt modelId="{730A1B6D-7213-4A07-8028-C1A5C39B5163}" type="pres">
      <dgm:prSet presAssocID="{3FD3B0C1-0936-4003-B57B-31FECA6A809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B5A8368-CA9E-43D4-BFD9-F99D55540F17}" type="pres">
      <dgm:prSet presAssocID="{E03F2E00-D7BA-434D-9608-2F9D086382CE}" presName="roof" presStyleLbl="dkBgShp" presStyleIdx="0" presStyleCnt="2" custScaleY="79040" custLinFactNeighborY="-10622"/>
      <dgm:spPr/>
      <dgm:t>
        <a:bodyPr/>
        <a:lstStyle/>
        <a:p>
          <a:endParaRPr lang="es-ES"/>
        </a:p>
      </dgm:t>
    </dgm:pt>
    <dgm:pt modelId="{F2E91EE1-B6CF-4E1F-AFCD-01A65DAE2A54}" type="pres">
      <dgm:prSet presAssocID="{E03F2E00-D7BA-434D-9608-2F9D086382CE}" presName="pillars" presStyleCnt="0"/>
      <dgm:spPr/>
    </dgm:pt>
    <dgm:pt modelId="{C96F2110-DE15-46DE-BB85-257F5EBEB480}" type="pres">
      <dgm:prSet presAssocID="{E03F2E00-D7BA-434D-9608-2F9D086382CE}" presName="pillar1" presStyleLbl="node1" presStyleIdx="0" presStyleCnt="1" custScaleX="100000" custScaleY="123896" custLinFactNeighborX="-173" custLinFactNeighborY="1094">
        <dgm:presLayoutVars>
          <dgm:bulletEnabled val="1"/>
        </dgm:presLayoutVars>
      </dgm:prSet>
      <dgm:spPr>
        <a:solidFill>
          <a:schemeClr val="accent3"/>
        </a:solidFill>
      </dgm:spPr>
      <dgm:t>
        <a:bodyPr/>
        <a:lstStyle/>
        <a:p>
          <a:endParaRPr lang="es-ES"/>
        </a:p>
      </dgm:t>
    </dgm:pt>
    <dgm:pt modelId="{A8726766-4C93-482A-9125-D95DF710E28F}" type="pres">
      <dgm:prSet presAssocID="{E03F2E00-D7BA-434D-9608-2F9D086382CE}" presName="base" presStyleLbl="dkBgShp" presStyleIdx="1" presStyleCnt="2" custFlipVert="1" custScaleY="43348" custLinFactY="67859" custLinFactNeighborY="100000"/>
      <dgm:spPr/>
    </dgm:pt>
  </dgm:ptLst>
  <dgm:cxnLst>
    <dgm:cxn modelId="{C8D3AFE6-97AF-412F-88AB-9EC1E0A3B6D5}" type="presOf" srcId="{70607169-A258-4307-B8A4-526A94AACAA6}" destId="{C96F2110-DE15-46DE-BB85-257F5EBEB480}" srcOrd="0" destOrd="1" presId="urn:microsoft.com/office/officeart/2005/8/layout/hList3"/>
    <dgm:cxn modelId="{269BABB0-C2BD-4EED-947F-2763F0C16114}" type="presOf" srcId="{F560944B-3247-4462-BA29-4089BE40E87C}" destId="{C96F2110-DE15-46DE-BB85-257F5EBEB480}" srcOrd="0" destOrd="5" presId="urn:microsoft.com/office/officeart/2005/8/layout/hList3"/>
    <dgm:cxn modelId="{9B486D5A-9C0B-4CDB-A75C-2CA0F03F438F}" type="presOf" srcId="{E3B720F4-9C51-479E-BADC-CDAB4D0BC056}" destId="{C96F2110-DE15-46DE-BB85-257F5EBEB480}" srcOrd="0" destOrd="3" presId="urn:microsoft.com/office/officeart/2005/8/layout/hList3"/>
    <dgm:cxn modelId="{72B59870-C40E-4185-99A9-E7BB83F33F0C}" type="presOf" srcId="{A7B0BD67-864F-4320-BDFA-BDECEB324E52}" destId="{C96F2110-DE15-46DE-BB85-257F5EBEB480}" srcOrd="0" destOrd="0" presId="urn:microsoft.com/office/officeart/2005/8/layout/hList3"/>
    <dgm:cxn modelId="{D22ECF59-C384-4B60-9C81-249D4734A140}" type="presOf" srcId="{8F9E21DF-2EDD-473E-848A-B7E46520C25C}" destId="{C96F2110-DE15-46DE-BB85-257F5EBEB480}" srcOrd="0" destOrd="6" presId="urn:microsoft.com/office/officeart/2005/8/layout/hList3"/>
    <dgm:cxn modelId="{DBBD12B8-5304-4512-8B87-F557D7C8F0F2}" type="presOf" srcId="{3FD3B0C1-0936-4003-B57B-31FECA6A8098}" destId="{730A1B6D-7213-4A07-8028-C1A5C39B5163}" srcOrd="0" destOrd="0" presId="urn:microsoft.com/office/officeart/2005/8/layout/hList3"/>
    <dgm:cxn modelId="{EFC18FF6-341D-4848-A16E-09B7FEBC50B0}" srcId="{A7B0BD67-864F-4320-BDFA-BDECEB324E52}" destId="{F1651BB5-F417-4F12-8ED7-AD5221C86A24}" srcOrd="1" destOrd="0" parTransId="{C1A33BD1-B8EA-473C-B7AD-74EF7C5EFB50}" sibTransId="{0D6C7EF1-070E-434B-B94F-D650EAD44E5C}"/>
    <dgm:cxn modelId="{4D360730-A2EE-44D0-8A7F-F5236680CDB7}" srcId="{A7B0BD67-864F-4320-BDFA-BDECEB324E52}" destId="{4A840E74-CD89-4D82-B792-353C4C87ACA9}" srcOrd="3" destOrd="0" parTransId="{DC8F3556-A3EE-4EE8-840A-C6D3C99E0B77}" sibTransId="{9477D445-6AA2-4CE4-8EEB-8E66958A2113}"/>
    <dgm:cxn modelId="{20A628F8-FE1E-43A6-AD74-9031814E47B5}" srcId="{A7B0BD67-864F-4320-BDFA-BDECEB324E52}" destId="{F560944B-3247-4462-BA29-4089BE40E87C}" srcOrd="4" destOrd="0" parTransId="{FBB26B5C-0C38-41A6-9E45-376A392C8971}" sibTransId="{82210E7F-95A1-4034-9457-76AE32726D89}"/>
    <dgm:cxn modelId="{868281AE-FF6E-4338-B48F-4031AA56E81D}" srcId="{E03F2E00-D7BA-434D-9608-2F9D086382CE}" destId="{A7B0BD67-864F-4320-BDFA-BDECEB324E52}" srcOrd="0" destOrd="0" parTransId="{CC076640-6491-440C-80B7-9A3D6E004EE2}" sibTransId="{3F923DEC-DEC9-4159-9BA0-F0D9E17C5DD6}"/>
    <dgm:cxn modelId="{4F6C37AB-861A-43D9-A401-86A724446C27}" srcId="{3FD3B0C1-0936-4003-B57B-31FECA6A8098}" destId="{E03F2E00-D7BA-434D-9608-2F9D086382CE}" srcOrd="0" destOrd="0" parTransId="{DB0EB67B-1FBF-40ED-A5E1-30265B301440}" sibTransId="{3038027C-66BA-4C88-AFA0-0ED32A1350A2}"/>
    <dgm:cxn modelId="{24F58DBC-C28F-4433-AA57-5A6869ED3E0C}" type="presOf" srcId="{4A840E74-CD89-4D82-B792-353C4C87ACA9}" destId="{C96F2110-DE15-46DE-BB85-257F5EBEB480}" srcOrd="0" destOrd="4" presId="urn:microsoft.com/office/officeart/2005/8/layout/hList3"/>
    <dgm:cxn modelId="{CD0827CC-913F-42C8-8CED-C679913EE37D}" srcId="{A7B0BD67-864F-4320-BDFA-BDECEB324E52}" destId="{8F9E21DF-2EDD-473E-848A-B7E46520C25C}" srcOrd="5" destOrd="0" parTransId="{214E9732-F28A-43AE-B229-9A876AD053B4}" sibTransId="{F92A5B10-7D35-453C-8434-737C99BB6F03}"/>
    <dgm:cxn modelId="{D042BE72-CBCA-4506-83F9-8D718696657D}" srcId="{A7B0BD67-864F-4320-BDFA-BDECEB324E52}" destId="{70607169-A258-4307-B8A4-526A94AACAA6}" srcOrd="0" destOrd="0" parTransId="{37C1FAA6-A173-42D2-944F-55D340D30267}" sibTransId="{E31B9414-1B7D-49DE-8B67-D1EA70ACC05E}"/>
    <dgm:cxn modelId="{94CEF819-70ED-4E2E-87C4-3783B9F59A72}" srcId="{A7B0BD67-864F-4320-BDFA-BDECEB324E52}" destId="{A4A14AB1-0B65-4B21-B222-B69D50E09817}" srcOrd="6" destOrd="0" parTransId="{30BFC3B3-6C65-416D-BAFE-7AE394D50C51}" sibTransId="{350B485E-5FDD-4C46-9D6A-F3110A1B3864}"/>
    <dgm:cxn modelId="{410C501F-69F1-4915-A52E-A98993742FD0}" type="presOf" srcId="{E03F2E00-D7BA-434D-9608-2F9D086382CE}" destId="{FB5A8368-CA9E-43D4-BFD9-F99D55540F17}" srcOrd="0" destOrd="0" presId="urn:microsoft.com/office/officeart/2005/8/layout/hList3"/>
    <dgm:cxn modelId="{1236BC03-5EE5-41F0-8C85-90B53D007D08}" srcId="{A7B0BD67-864F-4320-BDFA-BDECEB324E52}" destId="{E3B720F4-9C51-479E-BADC-CDAB4D0BC056}" srcOrd="2" destOrd="0" parTransId="{A90079F6-9067-4A15-A708-EDEBA03EF480}" sibTransId="{9AAF16D1-68C2-4A31-9933-AA51D48139A8}"/>
    <dgm:cxn modelId="{548EE109-4CEB-46D1-A5C3-522D4C2BBE57}" type="presOf" srcId="{F1651BB5-F417-4F12-8ED7-AD5221C86A24}" destId="{C96F2110-DE15-46DE-BB85-257F5EBEB480}" srcOrd="0" destOrd="2" presId="urn:microsoft.com/office/officeart/2005/8/layout/hList3"/>
    <dgm:cxn modelId="{39CA6838-FA9C-44D7-9DF3-C55C98D768A4}" type="presOf" srcId="{A4A14AB1-0B65-4B21-B222-B69D50E09817}" destId="{C96F2110-DE15-46DE-BB85-257F5EBEB480}" srcOrd="0" destOrd="7" presId="urn:microsoft.com/office/officeart/2005/8/layout/hList3"/>
    <dgm:cxn modelId="{42305260-BCC3-47EB-B240-EA89AC96A776}" type="presParOf" srcId="{730A1B6D-7213-4A07-8028-C1A5C39B5163}" destId="{FB5A8368-CA9E-43D4-BFD9-F99D55540F17}" srcOrd="0" destOrd="0" presId="urn:microsoft.com/office/officeart/2005/8/layout/hList3"/>
    <dgm:cxn modelId="{827AD7BB-AE31-42C1-9B52-A93A95E7FEBC}" type="presParOf" srcId="{730A1B6D-7213-4A07-8028-C1A5C39B5163}" destId="{F2E91EE1-B6CF-4E1F-AFCD-01A65DAE2A54}" srcOrd="1" destOrd="0" presId="urn:microsoft.com/office/officeart/2005/8/layout/hList3"/>
    <dgm:cxn modelId="{8C89F096-C7D0-417D-B48D-8FAB500B5753}" type="presParOf" srcId="{F2E91EE1-B6CF-4E1F-AFCD-01A65DAE2A54}" destId="{C96F2110-DE15-46DE-BB85-257F5EBEB480}" srcOrd="0" destOrd="0" presId="urn:microsoft.com/office/officeart/2005/8/layout/hList3"/>
    <dgm:cxn modelId="{E5007285-2343-45B6-A2BF-9D032E4CF941}" type="presParOf" srcId="{730A1B6D-7213-4A07-8028-C1A5C39B5163}" destId="{A8726766-4C93-482A-9125-D95DF710E28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FD3B0C1-0936-4003-B57B-31FECA6A809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03F2E00-D7BA-434D-9608-2F9D086382CE}">
      <dgm:prSet phldrT="[Texto]" custT="1"/>
      <dgm:spPr>
        <a:solidFill>
          <a:schemeClr val="accent6">
            <a:lumMod val="90000"/>
          </a:schemeClr>
        </a:solidFill>
      </dgm:spPr>
      <dgm:t>
        <a:bodyPr/>
        <a:lstStyle/>
        <a:p>
          <a:pPr algn="ctr"/>
          <a:r>
            <a:rPr lang="es-ES" sz="2800" b="1" dirty="0" smtClean="0">
              <a:solidFill>
                <a:schemeClr val="bg1"/>
              </a:solidFill>
            </a:rPr>
            <a:t>EVALUACIÓN </a:t>
          </a:r>
          <a:r>
            <a:rPr lang="es-ES" sz="2800" b="1" i="1" dirty="0" smtClean="0">
              <a:solidFill>
                <a:schemeClr val="bg1"/>
              </a:solidFill>
            </a:rPr>
            <a:t>Competencia  Científica</a:t>
          </a:r>
          <a:endParaRPr lang="es-ES" sz="2800" b="1" i="1" dirty="0">
            <a:solidFill>
              <a:schemeClr val="bg1"/>
            </a:solidFill>
          </a:endParaRPr>
        </a:p>
      </dgm:t>
    </dgm:pt>
    <dgm:pt modelId="{DB0EB67B-1FBF-40ED-A5E1-30265B301440}" type="parTrans" cxnId="{4F6C37AB-861A-43D9-A401-86A724446C27}">
      <dgm:prSet/>
      <dgm:spPr/>
      <dgm:t>
        <a:bodyPr/>
        <a:lstStyle/>
        <a:p>
          <a:endParaRPr lang="es-ES"/>
        </a:p>
      </dgm:t>
    </dgm:pt>
    <dgm:pt modelId="{3038027C-66BA-4C88-AFA0-0ED32A1350A2}" type="sibTrans" cxnId="{4F6C37AB-861A-43D9-A401-86A724446C27}">
      <dgm:prSet/>
      <dgm:spPr/>
      <dgm:t>
        <a:bodyPr/>
        <a:lstStyle/>
        <a:p>
          <a:endParaRPr lang="es-ES"/>
        </a:p>
      </dgm:t>
    </dgm:pt>
    <dgm:pt modelId="{73ED39CC-67C3-4D8D-9CA1-33741045C7AA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i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941058-E92C-42F2-B629-721CDFEA57A6}" type="parTrans" cxnId="{B1E79446-C69E-484B-A7F8-8412835F2FC9}">
      <dgm:prSet/>
      <dgm:spPr/>
      <dgm:t>
        <a:bodyPr/>
        <a:lstStyle/>
        <a:p>
          <a:endParaRPr lang="es-ES"/>
        </a:p>
      </dgm:t>
    </dgm:pt>
    <dgm:pt modelId="{B65AA456-0914-4B60-B9EF-427ADE098DF9}" type="sibTrans" cxnId="{B1E79446-C69E-484B-A7F8-8412835F2FC9}">
      <dgm:prSet/>
      <dgm:spPr/>
      <dgm:t>
        <a:bodyPr/>
        <a:lstStyle/>
        <a:p>
          <a:endParaRPr lang="es-ES"/>
        </a:p>
      </dgm:t>
    </dgm:pt>
    <dgm:pt modelId="{EDF158DC-65B5-4F3F-A531-161264D12327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" sz="2400" b="1" dirty="0" smtClean="0">
              <a:solidFill>
                <a:srgbClr val="0000FF"/>
              </a:solidFill>
              <a:effectLst/>
            </a:rPr>
            <a:t>Modelo  de Referencia: </a:t>
          </a:r>
          <a:r>
            <a:rPr lang="es-ES" sz="2000" b="1" dirty="0" err="1" smtClean="0">
              <a:solidFill>
                <a:srgbClr val="0000FF"/>
              </a:solidFill>
              <a:effectLst/>
            </a:rPr>
            <a:t>Trends</a:t>
          </a:r>
          <a:r>
            <a:rPr lang="es-ES" sz="2000" b="1" dirty="0" smtClean="0">
              <a:solidFill>
                <a:srgbClr val="0000FF"/>
              </a:solidFill>
              <a:effectLst/>
            </a:rPr>
            <a:t> International </a:t>
          </a:r>
          <a:r>
            <a:rPr lang="es-ES" sz="2000" b="1" dirty="0" err="1" smtClean="0">
              <a:solidFill>
                <a:srgbClr val="0000FF"/>
              </a:solidFill>
              <a:effectLst/>
            </a:rPr>
            <a:t>Mathematic</a:t>
          </a:r>
          <a:r>
            <a:rPr lang="es-ES" sz="2000" b="1" dirty="0" smtClean="0">
              <a:solidFill>
                <a:srgbClr val="0000FF"/>
              </a:solidFill>
              <a:effectLst/>
            </a:rPr>
            <a:t> and </a:t>
          </a:r>
          <a:r>
            <a:rPr lang="es-ES" sz="2000" b="1" dirty="0" err="1" smtClean="0">
              <a:solidFill>
                <a:srgbClr val="0000FF"/>
              </a:solidFill>
              <a:effectLst/>
            </a:rPr>
            <a:t>Sciences</a:t>
          </a:r>
          <a:r>
            <a:rPr lang="es-ES" sz="2000" b="1" dirty="0" smtClean="0">
              <a:solidFill>
                <a:srgbClr val="0000FF"/>
              </a:solidFill>
              <a:effectLst/>
            </a:rPr>
            <a:t> </a:t>
          </a:r>
          <a:r>
            <a:rPr lang="es-ES" sz="2000" b="1" dirty="0" err="1" smtClean="0">
              <a:solidFill>
                <a:srgbClr val="0000FF"/>
              </a:solidFill>
              <a:effectLst/>
            </a:rPr>
            <a:t>Study</a:t>
          </a:r>
          <a:r>
            <a:rPr lang="es-ES" sz="2000" b="1" dirty="0" smtClean="0">
              <a:solidFill>
                <a:srgbClr val="0000FF"/>
              </a:solidFill>
              <a:effectLst/>
            </a:rPr>
            <a:t> (TIMSS) que establece tres Dominios Cognitivos, C</a:t>
          </a:r>
          <a:r>
            <a:rPr lang="es-ES" sz="2000" b="1" i="1" dirty="0" smtClean="0">
              <a:solidFill>
                <a:srgbClr val="0000FF"/>
              </a:solidFill>
              <a:effectLst/>
            </a:rPr>
            <a:t>onocer, Aplicar y Razonar </a:t>
          </a:r>
          <a:r>
            <a:rPr lang="es-ES" sz="2000" b="1" i="0" dirty="0" smtClean="0">
              <a:solidFill>
                <a:srgbClr val="0000FF"/>
              </a:solidFill>
              <a:effectLst/>
            </a:rPr>
            <a:t>con sus correspondientes Subdominios</a:t>
          </a:r>
          <a:endParaRPr lang="es-ES" sz="2000" b="1" i="1" dirty="0">
            <a:solidFill>
              <a:srgbClr val="0000FF"/>
            </a:solidFill>
            <a:effectLst/>
          </a:endParaRPr>
        </a:p>
      </dgm:t>
    </dgm:pt>
    <dgm:pt modelId="{F6BCB124-B71B-4820-B8D8-64EA832CA169}" type="parTrans" cxnId="{220F268B-B8A6-465A-B0D2-1D92F36E5240}">
      <dgm:prSet/>
      <dgm:spPr/>
      <dgm:t>
        <a:bodyPr/>
        <a:lstStyle/>
        <a:p>
          <a:endParaRPr lang="es-ES"/>
        </a:p>
      </dgm:t>
    </dgm:pt>
    <dgm:pt modelId="{1E0D771A-CC45-43E7-AB68-0018599C47C0}" type="sibTrans" cxnId="{220F268B-B8A6-465A-B0D2-1D92F36E5240}">
      <dgm:prSet/>
      <dgm:spPr/>
      <dgm:t>
        <a:bodyPr/>
        <a:lstStyle/>
        <a:p>
          <a:endParaRPr lang="es-ES"/>
        </a:p>
      </dgm:t>
    </dgm:pt>
    <dgm:pt modelId="{359DD577-BE62-4B07-AD72-4666F359D8F7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1592EC-087E-4A9A-B6D1-201F429F6B5C}" type="parTrans" cxnId="{0D33C2FB-CA57-4204-8FF8-522EB92B31E7}">
      <dgm:prSet/>
      <dgm:spPr/>
      <dgm:t>
        <a:bodyPr/>
        <a:lstStyle/>
        <a:p>
          <a:endParaRPr lang="es-ES"/>
        </a:p>
      </dgm:t>
    </dgm:pt>
    <dgm:pt modelId="{BE399E37-C843-498F-A36C-D5716AD3DAE0}" type="sibTrans" cxnId="{0D33C2FB-CA57-4204-8FF8-522EB92B31E7}">
      <dgm:prSet/>
      <dgm:spPr/>
      <dgm:t>
        <a:bodyPr/>
        <a:lstStyle/>
        <a:p>
          <a:endParaRPr lang="es-ES"/>
        </a:p>
      </dgm:t>
    </dgm:pt>
    <dgm:pt modelId="{A4DA24AC-492A-45A8-9C2E-6261427369DB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_tradnl" sz="2000" b="1" i="1" dirty="0" smtClean="0">
              <a:solidFill>
                <a:srgbClr val="0000FF"/>
              </a:solidFill>
            </a:rPr>
            <a:t>Conocer: </a:t>
          </a:r>
          <a:r>
            <a:rPr lang="es-ES_tradnl" sz="2000" b="1" dirty="0" smtClean="0">
              <a:solidFill>
                <a:srgbClr val="0000FF"/>
              </a:solidFill>
            </a:rPr>
            <a:t>hechos, datos, conceptos  y procedimientos o herramientas  relevantes en ciencias</a:t>
          </a:r>
          <a:endParaRPr lang="es-ES" sz="2000" b="1" strike="noStrike" dirty="0">
            <a:solidFill>
              <a:srgbClr val="0000FF"/>
            </a:solidFill>
            <a:effectLst/>
          </a:endParaRPr>
        </a:p>
      </dgm:t>
    </dgm:pt>
    <dgm:pt modelId="{737516BB-0E02-4C0F-888F-8B25D8AD2DEB}" type="parTrans" cxnId="{DF2DA715-88A3-45D3-8392-F559BBB21254}">
      <dgm:prSet/>
      <dgm:spPr/>
      <dgm:t>
        <a:bodyPr/>
        <a:lstStyle/>
        <a:p>
          <a:endParaRPr lang="es-ES"/>
        </a:p>
      </dgm:t>
    </dgm:pt>
    <dgm:pt modelId="{918F22B4-760E-45B4-B73F-80D95B7AB7E2}" type="sibTrans" cxnId="{DF2DA715-88A3-45D3-8392-F559BBB21254}">
      <dgm:prSet/>
      <dgm:spPr/>
      <dgm:t>
        <a:bodyPr/>
        <a:lstStyle/>
        <a:p>
          <a:endParaRPr lang="es-ES"/>
        </a:p>
      </dgm:t>
    </dgm:pt>
    <dgm:pt modelId="{A9A50D0A-8887-4E74-9406-4EF34FF2B91B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strike="noStrike" dirty="0">
            <a:solidFill>
              <a:srgbClr val="0000FF"/>
            </a:solidFill>
            <a:effectLst/>
          </a:endParaRPr>
        </a:p>
      </dgm:t>
    </dgm:pt>
    <dgm:pt modelId="{210698C7-0B40-4F14-AC44-6C3468F240C9}" type="parTrans" cxnId="{CEC1BFC0-CFFD-481A-B59A-E992DA166F3C}">
      <dgm:prSet/>
      <dgm:spPr/>
      <dgm:t>
        <a:bodyPr/>
        <a:lstStyle/>
        <a:p>
          <a:endParaRPr lang="es-ES"/>
        </a:p>
      </dgm:t>
    </dgm:pt>
    <dgm:pt modelId="{74599E49-E9E4-4741-9915-CA4EAA6158ED}" type="sibTrans" cxnId="{CEC1BFC0-CFFD-481A-B59A-E992DA166F3C}">
      <dgm:prSet/>
      <dgm:spPr/>
      <dgm:t>
        <a:bodyPr/>
        <a:lstStyle/>
        <a:p>
          <a:endParaRPr lang="es-ES"/>
        </a:p>
      </dgm:t>
    </dgm:pt>
    <dgm:pt modelId="{0BD48BDC-267D-45E0-A216-703F3C2CABBD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strike="noStrike" dirty="0">
            <a:solidFill>
              <a:srgbClr val="0000FF"/>
            </a:solidFill>
            <a:effectLst/>
          </a:endParaRPr>
        </a:p>
      </dgm:t>
    </dgm:pt>
    <dgm:pt modelId="{513B719C-8B36-4BD0-9DE0-4F9BBCB04406}" type="parTrans" cxnId="{305116EF-40D9-479F-B28D-F8ECBE009466}">
      <dgm:prSet/>
      <dgm:spPr/>
      <dgm:t>
        <a:bodyPr/>
        <a:lstStyle/>
        <a:p>
          <a:endParaRPr lang="es-ES"/>
        </a:p>
      </dgm:t>
    </dgm:pt>
    <dgm:pt modelId="{FC663F9E-F08B-45E1-87C5-F917361A4612}" type="sibTrans" cxnId="{305116EF-40D9-479F-B28D-F8ECBE009466}">
      <dgm:prSet/>
      <dgm:spPr/>
      <dgm:t>
        <a:bodyPr/>
        <a:lstStyle/>
        <a:p>
          <a:endParaRPr lang="es-ES"/>
        </a:p>
      </dgm:t>
    </dgm:pt>
    <dgm:pt modelId="{AA156626-1140-4BF4-A79D-08F29E7291F6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_tradnl" sz="2000" b="1" i="1" dirty="0" smtClean="0">
              <a:solidFill>
                <a:srgbClr val="0000FF"/>
              </a:solidFill>
            </a:rPr>
            <a:t>Aplicar:</a:t>
          </a:r>
          <a:r>
            <a:rPr lang="es-ES_tradnl" sz="2000" b="1" dirty="0" smtClean="0">
              <a:solidFill>
                <a:srgbClr val="0000FF"/>
              </a:solidFill>
            </a:rPr>
            <a:t> relacionar lo observable con conceptos científicos más abstractos o de mayor generalidad</a:t>
          </a:r>
          <a:endParaRPr lang="es-ES" sz="2000" b="1" strike="noStrike" dirty="0">
            <a:solidFill>
              <a:srgbClr val="0000FF"/>
            </a:solidFill>
            <a:effectLst/>
          </a:endParaRPr>
        </a:p>
      </dgm:t>
    </dgm:pt>
    <dgm:pt modelId="{F5B50C83-8078-435F-948D-2A46ACF0DFE9}" type="parTrans" cxnId="{34774C51-92DA-4766-BE22-A33922195ECC}">
      <dgm:prSet/>
      <dgm:spPr/>
      <dgm:t>
        <a:bodyPr/>
        <a:lstStyle/>
        <a:p>
          <a:endParaRPr lang="es-ES"/>
        </a:p>
      </dgm:t>
    </dgm:pt>
    <dgm:pt modelId="{93F6F1C4-5662-4CD8-A49D-1A4C798DF682}" type="sibTrans" cxnId="{34774C51-92DA-4766-BE22-A33922195ECC}">
      <dgm:prSet/>
      <dgm:spPr/>
      <dgm:t>
        <a:bodyPr/>
        <a:lstStyle/>
        <a:p>
          <a:endParaRPr lang="es-ES"/>
        </a:p>
      </dgm:t>
    </dgm:pt>
    <dgm:pt modelId="{F174EB8E-0183-46ED-B683-5E19DE279C3C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strike="noStrike" dirty="0">
            <a:solidFill>
              <a:srgbClr val="0000FF"/>
            </a:solidFill>
            <a:effectLst/>
          </a:endParaRPr>
        </a:p>
      </dgm:t>
    </dgm:pt>
    <dgm:pt modelId="{1C54C426-9AA1-49A9-AF6D-FA02963FD60D}" type="parTrans" cxnId="{68BD65BE-179D-43FF-9CB5-867C73FD393D}">
      <dgm:prSet/>
      <dgm:spPr/>
      <dgm:t>
        <a:bodyPr/>
        <a:lstStyle/>
        <a:p>
          <a:endParaRPr lang="es-ES"/>
        </a:p>
      </dgm:t>
    </dgm:pt>
    <dgm:pt modelId="{CB26A725-1402-41D3-994A-742C1EC24810}" type="sibTrans" cxnId="{68BD65BE-179D-43FF-9CB5-867C73FD393D}">
      <dgm:prSet/>
      <dgm:spPr/>
      <dgm:t>
        <a:bodyPr/>
        <a:lstStyle/>
        <a:p>
          <a:endParaRPr lang="es-ES"/>
        </a:p>
      </dgm:t>
    </dgm:pt>
    <dgm:pt modelId="{C24B57C9-7623-4989-8930-FC91A0CCC7E7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strike="noStrike" dirty="0">
            <a:solidFill>
              <a:srgbClr val="0000FF"/>
            </a:solidFill>
            <a:effectLst/>
          </a:endParaRPr>
        </a:p>
      </dgm:t>
    </dgm:pt>
    <dgm:pt modelId="{59148E7B-37BB-4B12-A7E9-C31649E61B44}" type="parTrans" cxnId="{B9FBEA66-0777-4C94-9ADF-62CCEC4367EB}">
      <dgm:prSet/>
      <dgm:spPr/>
      <dgm:t>
        <a:bodyPr/>
        <a:lstStyle/>
        <a:p>
          <a:endParaRPr lang="es-ES"/>
        </a:p>
      </dgm:t>
    </dgm:pt>
    <dgm:pt modelId="{ACCD1D8B-7F06-4B75-A866-33D53CC16F72}" type="sibTrans" cxnId="{B9FBEA66-0777-4C94-9ADF-62CCEC4367EB}">
      <dgm:prSet/>
      <dgm:spPr/>
      <dgm:t>
        <a:bodyPr/>
        <a:lstStyle/>
        <a:p>
          <a:endParaRPr lang="es-ES"/>
        </a:p>
      </dgm:t>
    </dgm:pt>
    <dgm:pt modelId="{4CC2C754-9D8D-4ACB-8558-95644AAB83D0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_tradnl" sz="2000" b="1" i="1" dirty="0" smtClean="0">
              <a:solidFill>
                <a:srgbClr val="0000FF"/>
              </a:solidFill>
            </a:rPr>
            <a:t>Razonar: </a:t>
          </a:r>
          <a:r>
            <a:rPr lang="es-ES_tradnl" sz="2000" b="1" dirty="0" smtClean="0">
              <a:solidFill>
                <a:srgbClr val="0000FF"/>
              </a:solidFill>
            </a:rPr>
            <a:t>resolver problemas, desarrollar explicaciones, tomar decisiones, llegar a conclusiones</a:t>
          </a:r>
          <a:endParaRPr lang="es-ES" sz="2000" b="1" strike="noStrike" dirty="0">
            <a:solidFill>
              <a:srgbClr val="0000FF"/>
            </a:solidFill>
            <a:effectLst/>
          </a:endParaRPr>
        </a:p>
      </dgm:t>
    </dgm:pt>
    <dgm:pt modelId="{9066E1A8-150D-4B21-B978-BC8D5B7F8437}" type="parTrans" cxnId="{9530664F-6E5D-4E66-9FB6-8FFBF9BDD434}">
      <dgm:prSet/>
      <dgm:spPr/>
      <dgm:t>
        <a:bodyPr/>
        <a:lstStyle/>
        <a:p>
          <a:endParaRPr lang="es-ES"/>
        </a:p>
      </dgm:t>
    </dgm:pt>
    <dgm:pt modelId="{682937B5-9B5E-404A-8216-943796565A4B}" type="sibTrans" cxnId="{9530664F-6E5D-4E66-9FB6-8FFBF9BDD434}">
      <dgm:prSet/>
      <dgm:spPr/>
      <dgm:t>
        <a:bodyPr/>
        <a:lstStyle/>
        <a:p>
          <a:endParaRPr lang="es-ES"/>
        </a:p>
      </dgm:t>
    </dgm:pt>
    <dgm:pt modelId="{230DA12A-9ACE-4E2F-8EB9-5FCD8DBC3D61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strike="noStrike" dirty="0">
            <a:solidFill>
              <a:srgbClr val="0000FF"/>
            </a:solidFill>
            <a:effectLst/>
          </a:endParaRPr>
        </a:p>
      </dgm:t>
    </dgm:pt>
    <dgm:pt modelId="{BB06FD91-8398-4029-819F-A1EBDDDF3778}" type="parTrans" cxnId="{E9C61DF2-97A9-49A3-9C94-24B01FA46D5F}">
      <dgm:prSet/>
      <dgm:spPr/>
      <dgm:t>
        <a:bodyPr/>
        <a:lstStyle/>
        <a:p>
          <a:endParaRPr lang="es-ES"/>
        </a:p>
      </dgm:t>
    </dgm:pt>
    <dgm:pt modelId="{5ED842C4-1257-468F-BC50-7D357A4EAD3E}" type="sibTrans" cxnId="{E9C61DF2-97A9-49A3-9C94-24B01FA46D5F}">
      <dgm:prSet/>
      <dgm:spPr/>
      <dgm:t>
        <a:bodyPr/>
        <a:lstStyle/>
        <a:p>
          <a:endParaRPr lang="es-ES"/>
        </a:p>
      </dgm:t>
    </dgm:pt>
    <dgm:pt modelId="{730A1B6D-7213-4A07-8028-C1A5C39B5163}" type="pres">
      <dgm:prSet presAssocID="{3FD3B0C1-0936-4003-B57B-31FECA6A809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B5A8368-CA9E-43D4-BFD9-F99D55540F17}" type="pres">
      <dgm:prSet presAssocID="{E03F2E00-D7BA-434D-9608-2F9D086382CE}" presName="roof" presStyleLbl="dkBgShp" presStyleIdx="0" presStyleCnt="2" custScaleY="69567"/>
      <dgm:spPr/>
      <dgm:t>
        <a:bodyPr/>
        <a:lstStyle/>
        <a:p>
          <a:endParaRPr lang="es-ES"/>
        </a:p>
      </dgm:t>
    </dgm:pt>
    <dgm:pt modelId="{F2E91EE1-B6CF-4E1F-AFCD-01A65DAE2A54}" type="pres">
      <dgm:prSet presAssocID="{E03F2E00-D7BA-434D-9608-2F9D086382CE}" presName="pillars" presStyleCnt="0"/>
      <dgm:spPr/>
    </dgm:pt>
    <dgm:pt modelId="{C96F2110-DE15-46DE-BB85-257F5EBEB480}" type="pres">
      <dgm:prSet presAssocID="{E03F2E00-D7BA-434D-9608-2F9D086382CE}" presName="pillar1" presStyleLbl="node1" presStyleIdx="0" presStyleCnt="1" custScaleX="100000" custScaleY="129299" custLinFactNeighborX="0" custLinFactNeighborY="2393">
        <dgm:presLayoutVars>
          <dgm:bulletEnabled val="1"/>
        </dgm:presLayoutVars>
      </dgm:prSet>
      <dgm:spPr>
        <a:solidFill>
          <a:schemeClr val="accent3"/>
        </a:solidFill>
      </dgm:spPr>
      <dgm:t>
        <a:bodyPr/>
        <a:lstStyle/>
        <a:p>
          <a:endParaRPr lang="es-ES"/>
        </a:p>
      </dgm:t>
    </dgm:pt>
    <dgm:pt modelId="{A8726766-4C93-482A-9125-D95DF710E28F}" type="pres">
      <dgm:prSet presAssocID="{E03F2E00-D7BA-434D-9608-2F9D086382CE}" presName="base" presStyleLbl="dkBgShp" presStyleIdx="1" presStyleCnt="2" custFlipVert="1" custScaleY="57286" custLinFactY="72131" custLinFactNeighborY="100000"/>
      <dgm:spPr/>
    </dgm:pt>
  </dgm:ptLst>
  <dgm:cxnLst>
    <dgm:cxn modelId="{27D21513-1D94-4C5D-A75A-324BE4A028FD}" type="presOf" srcId="{A9A50D0A-8887-4E74-9406-4EF34FF2B91B}" destId="{C96F2110-DE15-46DE-BB85-257F5EBEB480}" srcOrd="0" destOrd="2" presId="urn:microsoft.com/office/officeart/2005/8/layout/hList3"/>
    <dgm:cxn modelId="{DF2DA715-88A3-45D3-8392-F559BBB21254}" srcId="{A9A50D0A-8887-4E74-9406-4EF34FF2B91B}" destId="{A4DA24AC-492A-45A8-9C2E-6261427369DB}" srcOrd="1" destOrd="0" parTransId="{737516BB-0E02-4C0F-888F-8B25D8AD2DEB}" sibTransId="{918F22B4-760E-45B4-B73F-80D95B7AB7E2}"/>
    <dgm:cxn modelId="{9530664F-6E5D-4E66-9FB6-8FFBF9BDD434}" srcId="{F174EB8E-0183-46ED-B683-5E19DE279C3C}" destId="{4CC2C754-9D8D-4ACB-8558-95644AAB83D0}" srcOrd="2" destOrd="0" parTransId="{9066E1A8-150D-4B21-B978-BC8D5B7F8437}" sibTransId="{682937B5-9B5E-404A-8216-943796565A4B}"/>
    <dgm:cxn modelId="{34774C51-92DA-4766-BE22-A33922195ECC}" srcId="{F174EB8E-0183-46ED-B683-5E19DE279C3C}" destId="{AA156626-1140-4BF4-A79D-08F29E7291F6}" srcOrd="0" destOrd="0" parTransId="{F5B50C83-8078-435F-948D-2A46ACF0DFE9}" sibTransId="{93F6F1C4-5662-4CD8-A49D-1A4C798DF682}"/>
    <dgm:cxn modelId="{48B7D426-29DE-482D-8033-6E52A51D2BFC}" type="presOf" srcId="{A4DA24AC-492A-45A8-9C2E-6261427369DB}" destId="{C96F2110-DE15-46DE-BB85-257F5EBEB480}" srcOrd="0" destOrd="4" presId="urn:microsoft.com/office/officeart/2005/8/layout/hList3"/>
    <dgm:cxn modelId="{D9120492-4B40-4843-B73A-047D18C631D2}" type="presOf" srcId="{C24B57C9-7623-4989-8930-FC91A0CCC7E7}" destId="{C96F2110-DE15-46DE-BB85-257F5EBEB480}" srcOrd="0" destOrd="9" presId="urn:microsoft.com/office/officeart/2005/8/layout/hList3"/>
    <dgm:cxn modelId="{400F0DDE-7DFE-430B-A5A8-A3C4F5A04DB4}" type="presOf" srcId="{EDF158DC-65B5-4F3F-A531-161264D12327}" destId="{C96F2110-DE15-46DE-BB85-257F5EBEB480}" srcOrd="0" destOrd="1" presId="urn:microsoft.com/office/officeart/2005/8/layout/hList3"/>
    <dgm:cxn modelId="{CEF4AC9C-81DD-4585-B71C-B91EDE1F0EC8}" type="presOf" srcId="{AA156626-1140-4BF4-A79D-08F29E7291F6}" destId="{C96F2110-DE15-46DE-BB85-257F5EBEB480}" srcOrd="0" destOrd="6" presId="urn:microsoft.com/office/officeart/2005/8/layout/hList3"/>
    <dgm:cxn modelId="{B1E79446-C69E-484B-A7F8-8412835F2FC9}" srcId="{E03F2E00-D7BA-434D-9608-2F9D086382CE}" destId="{73ED39CC-67C3-4D8D-9CA1-33741045C7AA}" srcOrd="0" destOrd="0" parTransId="{8A941058-E92C-42F2-B629-721CDFEA57A6}" sibTransId="{B65AA456-0914-4B60-B9EF-427ADE098DF9}"/>
    <dgm:cxn modelId="{F2113873-28F1-472D-A7A4-694785648FCB}" type="presOf" srcId="{4CC2C754-9D8D-4ACB-8558-95644AAB83D0}" destId="{C96F2110-DE15-46DE-BB85-257F5EBEB480}" srcOrd="0" destOrd="8" presId="urn:microsoft.com/office/officeart/2005/8/layout/hList3"/>
    <dgm:cxn modelId="{CEC1BFC0-CFFD-481A-B59A-E992DA166F3C}" srcId="{73ED39CC-67C3-4D8D-9CA1-33741045C7AA}" destId="{A9A50D0A-8887-4E74-9406-4EF34FF2B91B}" srcOrd="1" destOrd="0" parTransId="{210698C7-0B40-4F14-AC44-6C3468F240C9}" sibTransId="{74599E49-E9E4-4741-9915-CA4EAA6158ED}"/>
    <dgm:cxn modelId="{305116EF-40D9-479F-B28D-F8ECBE009466}" srcId="{A9A50D0A-8887-4E74-9406-4EF34FF2B91B}" destId="{0BD48BDC-267D-45E0-A216-703F3C2CABBD}" srcOrd="0" destOrd="0" parTransId="{513B719C-8B36-4BD0-9DE0-4F9BBCB04406}" sibTransId="{FC663F9E-F08B-45E1-87C5-F917361A4612}"/>
    <dgm:cxn modelId="{39A52854-17BE-4C15-A889-F70B885CDA48}" type="presOf" srcId="{F174EB8E-0183-46ED-B683-5E19DE279C3C}" destId="{C96F2110-DE15-46DE-BB85-257F5EBEB480}" srcOrd="0" destOrd="5" presId="urn:microsoft.com/office/officeart/2005/8/layout/hList3"/>
    <dgm:cxn modelId="{220F268B-B8A6-465A-B0D2-1D92F36E5240}" srcId="{73ED39CC-67C3-4D8D-9CA1-33741045C7AA}" destId="{EDF158DC-65B5-4F3F-A531-161264D12327}" srcOrd="0" destOrd="0" parTransId="{F6BCB124-B71B-4820-B8D8-64EA832CA169}" sibTransId="{1E0D771A-CC45-43E7-AB68-0018599C47C0}"/>
    <dgm:cxn modelId="{FAB6CD08-57E1-47D5-801C-AD591BE06474}" type="presOf" srcId="{3FD3B0C1-0936-4003-B57B-31FECA6A8098}" destId="{730A1B6D-7213-4A07-8028-C1A5C39B5163}" srcOrd="0" destOrd="0" presId="urn:microsoft.com/office/officeart/2005/8/layout/hList3"/>
    <dgm:cxn modelId="{6C38944C-0725-4860-91EF-9B33E617A3A6}" type="presOf" srcId="{359DD577-BE62-4B07-AD72-4666F359D8F7}" destId="{C96F2110-DE15-46DE-BB85-257F5EBEB480}" srcOrd="0" destOrd="10" presId="urn:microsoft.com/office/officeart/2005/8/layout/hList3"/>
    <dgm:cxn modelId="{41AB1B6D-F8E3-4D6C-AB5A-2EA4F57582CC}" type="presOf" srcId="{E03F2E00-D7BA-434D-9608-2F9D086382CE}" destId="{FB5A8368-CA9E-43D4-BFD9-F99D55540F17}" srcOrd="0" destOrd="0" presId="urn:microsoft.com/office/officeart/2005/8/layout/hList3"/>
    <dgm:cxn modelId="{D03E55E7-5CB9-4973-9C6D-B9EB5445E84D}" type="presOf" srcId="{0BD48BDC-267D-45E0-A216-703F3C2CABBD}" destId="{C96F2110-DE15-46DE-BB85-257F5EBEB480}" srcOrd="0" destOrd="3" presId="urn:microsoft.com/office/officeart/2005/8/layout/hList3"/>
    <dgm:cxn modelId="{E9C61DF2-97A9-49A3-9C94-24B01FA46D5F}" srcId="{F174EB8E-0183-46ED-B683-5E19DE279C3C}" destId="{230DA12A-9ACE-4E2F-8EB9-5FCD8DBC3D61}" srcOrd="1" destOrd="0" parTransId="{BB06FD91-8398-4029-819F-A1EBDDDF3778}" sibTransId="{5ED842C4-1257-468F-BC50-7D357A4EAD3E}"/>
    <dgm:cxn modelId="{4F6C37AB-861A-43D9-A401-86A724446C27}" srcId="{3FD3B0C1-0936-4003-B57B-31FECA6A8098}" destId="{E03F2E00-D7BA-434D-9608-2F9D086382CE}" srcOrd="0" destOrd="0" parTransId="{DB0EB67B-1FBF-40ED-A5E1-30265B301440}" sibTransId="{3038027C-66BA-4C88-AFA0-0ED32A1350A2}"/>
    <dgm:cxn modelId="{68BD65BE-179D-43FF-9CB5-867C73FD393D}" srcId="{73ED39CC-67C3-4D8D-9CA1-33741045C7AA}" destId="{F174EB8E-0183-46ED-B683-5E19DE279C3C}" srcOrd="2" destOrd="0" parTransId="{1C54C426-9AA1-49A9-AF6D-FA02963FD60D}" sibTransId="{CB26A725-1402-41D3-994A-742C1EC24810}"/>
    <dgm:cxn modelId="{844D141B-DD58-44D1-A54B-E51DD5DD1BB8}" type="presOf" srcId="{73ED39CC-67C3-4D8D-9CA1-33741045C7AA}" destId="{C96F2110-DE15-46DE-BB85-257F5EBEB480}" srcOrd="0" destOrd="0" presId="urn:microsoft.com/office/officeart/2005/8/layout/hList3"/>
    <dgm:cxn modelId="{0D33C2FB-CA57-4204-8FF8-522EB92B31E7}" srcId="{73ED39CC-67C3-4D8D-9CA1-33741045C7AA}" destId="{359DD577-BE62-4B07-AD72-4666F359D8F7}" srcOrd="3" destOrd="0" parTransId="{711592EC-087E-4A9A-B6D1-201F429F6B5C}" sibTransId="{BE399E37-C843-498F-A36C-D5716AD3DAE0}"/>
    <dgm:cxn modelId="{B9FBEA66-0777-4C94-9ADF-62CCEC4367EB}" srcId="{F174EB8E-0183-46ED-B683-5E19DE279C3C}" destId="{C24B57C9-7623-4989-8930-FC91A0CCC7E7}" srcOrd="3" destOrd="0" parTransId="{59148E7B-37BB-4B12-A7E9-C31649E61B44}" sibTransId="{ACCD1D8B-7F06-4B75-A866-33D53CC16F72}"/>
    <dgm:cxn modelId="{C2B38F49-BE56-47F4-AB80-6C92176D355C}" type="presOf" srcId="{230DA12A-9ACE-4E2F-8EB9-5FCD8DBC3D61}" destId="{C96F2110-DE15-46DE-BB85-257F5EBEB480}" srcOrd="0" destOrd="7" presId="urn:microsoft.com/office/officeart/2005/8/layout/hList3"/>
    <dgm:cxn modelId="{05F5F7B0-A61E-4DB4-9B87-5819D4ACF6EA}" type="presParOf" srcId="{730A1B6D-7213-4A07-8028-C1A5C39B5163}" destId="{FB5A8368-CA9E-43D4-BFD9-F99D55540F17}" srcOrd="0" destOrd="0" presId="urn:microsoft.com/office/officeart/2005/8/layout/hList3"/>
    <dgm:cxn modelId="{E3320987-1D3B-40D8-A110-BFF247519162}" type="presParOf" srcId="{730A1B6D-7213-4A07-8028-C1A5C39B5163}" destId="{F2E91EE1-B6CF-4E1F-AFCD-01A65DAE2A54}" srcOrd="1" destOrd="0" presId="urn:microsoft.com/office/officeart/2005/8/layout/hList3"/>
    <dgm:cxn modelId="{85DCD2F3-5BAA-4FBB-9955-A5A7E33B68CF}" type="presParOf" srcId="{F2E91EE1-B6CF-4E1F-AFCD-01A65DAE2A54}" destId="{C96F2110-DE15-46DE-BB85-257F5EBEB480}" srcOrd="0" destOrd="0" presId="urn:microsoft.com/office/officeart/2005/8/layout/hList3"/>
    <dgm:cxn modelId="{BA45DD51-5940-4CCA-90C7-24DB635F0DB3}" type="presParOf" srcId="{730A1B6D-7213-4A07-8028-C1A5C39B5163}" destId="{A8726766-4C93-482A-9125-D95DF710E28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FD3B0C1-0936-4003-B57B-31FECA6A809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03F2E00-D7BA-434D-9608-2F9D086382CE}">
      <dgm:prSet phldrT="[Texto]" custT="1"/>
      <dgm:spPr>
        <a:solidFill>
          <a:schemeClr val="accent6">
            <a:lumMod val="90000"/>
          </a:schemeClr>
        </a:solidFill>
      </dgm:spPr>
      <dgm:t>
        <a:bodyPr/>
        <a:lstStyle/>
        <a:p>
          <a:pPr algn="ctr"/>
          <a:r>
            <a:rPr lang="es-ES" sz="2800" b="1" dirty="0" smtClean="0">
              <a:solidFill>
                <a:schemeClr val="bg1"/>
              </a:solidFill>
            </a:rPr>
            <a:t>EVALUACIÓN </a:t>
          </a:r>
          <a:r>
            <a:rPr lang="es-ES" sz="2800" b="1" i="1" dirty="0" smtClean="0">
              <a:solidFill>
                <a:schemeClr val="bg1"/>
              </a:solidFill>
            </a:rPr>
            <a:t>Competencia  Científica</a:t>
          </a:r>
          <a:endParaRPr lang="es-ES" sz="2800" b="1" i="1" dirty="0">
            <a:solidFill>
              <a:schemeClr val="bg1"/>
            </a:solidFill>
          </a:endParaRPr>
        </a:p>
      </dgm:t>
    </dgm:pt>
    <dgm:pt modelId="{DB0EB67B-1FBF-40ED-A5E1-30265B301440}" type="parTrans" cxnId="{4F6C37AB-861A-43D9-A401-86A724446C27}">
      <dgm:prSet/>
      <dgm:spPr/>
      <dgm:t>
        <a:bodyPr/>
        <a:lstStyle/>
        <a:p>
          <a:endParaRPr lang="es-ES"/>
        </a:p>
      </dgm:t>
    </dgm:pt>
    <dgm:pt modelId="{3038027C-66BA-4C88-AFA0-0ED32A1350A2}" type="sibTrans" cxnId="{4F6C37AB-861A-43D9-A401-86A724446C27}">
      <dgm:prSet/>
      <dgm:spPr/>
      <dgm:t>
        <a:bodyPr/>
        <a:lstStyle/>
        <a:p>
          <a:endParaRPr lang="es-ES"/>
        </a:p>
      </dgm:t>
    </dgm:pt>
    <dgm:pt modelId="{73ED39CC-67C3-4D8D-9CA1-33741045C7AA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endParaRPr lang="es-ES" sz="2000" b="1" i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941058-E92C-42F2-B629-721CDFEA57A6}" type="parTrans" cxnId="{B1E79446-C69E-484B-A7F8-8412835F2FC9}">
      <dgm:prSet/>
      <dgm:spPr/>
      <dgm:t>
        <a:bodyPr/>
        <a:lstStyle/>
        <a:p>
          <a:endParaRPr lang="es-ES"/>
        </a:p>
      </dgm:t>
    </dgm:pt>
    <dgm:pt modelId="{B65AA456-0914-4B60-B9EF-427ADE098DF9}" type="sibTrans" cxnId="{B1E79446-C69E-484B-A7F8-8412835F2FC9}">
      <dgm:prSet/>
      <dgm:spPr/>
      <dgm:t>
        <a:bodyPr/>
        <a:lstStyle/>
        <a:p>
          <a:endParaRPr lang="es-ES"/>
        </a:p>
      </dgm:t>
    </dgm:pt>
    <dgm:pt modelId="{359DD577-BE62-4B07-AD72-4666F359D8F7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endParaRPr lang="es-ES" sz="2000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1592EC-087E-4A9A-B6D1-201F429F6B5C}" type="parTrans" cxnId="{0D33C2FB-CA57-4204-8FF8-522EB92B31E7}">
      <dgm:prSet/>
      <dgm:spPr/>
      <dgm:t>
        <a:bodyPr/>
        <a:lstStyle/>
        <a:p>
          <a:endParaRPr lang="es-ES"/>
        </a:p>
      </dgm:t>
    </dgm:pt>
    <dgm:pt modelId="{BE399E37-C843-498F-A36C-D5716AD3DAE0}" type="sibTrans" cxnId="{0D33C2FB-CA57-4204-8FF8-522EB92B31E7}">
      <dgm:prSet/>
      <dgm:spPr/>
      <dgm:t>
        <a:bodyPr/>
        <a:lstStyle/>
        <a:p>
          <a:endParaRPr lang="es-ES"/>
        </a:p>
      </dgm:t>
    </dgm:pt>
    <dgm:pt modelId="{DBFC3071-B15A-4B91-A825-1A19A51772F9}">
      <dgm:prSet phldrT="[Texto]" custT="1"/>
      <dgm:spPr>
        <a:solidFill>
          <a:schemeClr val="accent3"/>
        </a:solidFill>
      </dgm:spPr>
      <dgm:t>
        <a:bodyPr/>
        <a:lstStyle/>
        <a:p>
          <a:pPr algn="just"/>
          <a:r>
            <a:rPr lang="es-ES" sz="2000" b="1" i="0" dirty="0" smtClean="0">
              <a:solidFill>
                <a:srgbClr val="0000FF"/>
              </a:solidFill>
              <a:effectLst/>
            </a:rPr>
            <a:t>La propuesta del </a:t>
          </a:r>
          <a:r>
            <a:rPr lang="es-ES_tradnl" sz="2000" b="1" i="1" dirty="0" smtClean="0">
              <a:solidFill>
                <a:srgbClr val="0000FF"/>
              </a:solidFill>
            </a:rPr>
            <a:t>Máster en Formación del Profesorado de Educación Secundaria </a:t>
          </a:r>
          <a:r>
            <a:rPr lang="es-ES_tradnl" sz="2000" b="1" dirty="0" smtClean="0">
              <a:solidFill>
                <a:srgbClr val="0000FF"/>
              </a:solidFill>
            </a:rPr>
            <a:t>UCM</a:t>
          </a:r>
          <a:r>
            <a:rPr lang="es-ES_tradnl" sz="2000" b="1" i="1" dirty="0" smtClean="0">
              <a:solidFill>
                <a:srgbClr val="0000FF"/>
              </a:solidFill>
            </a:rPr>
            <a:t> (Física y Química)</a:t>
          </a:r>
          <a:r>
            <a:rPr lang="es-ES_tradnl" sz="2000" b="1" dirty="0" smtClean="0">
              <a:solidFill>
                <a:srgbClr val="0000FF"/>
              </a:solidFill>
            </a:rPr>
            <a:t>, ha asignado unos </a:t>
          </a:r>
          <a:r>
            <a:rPr lang="es-ES_tradnl" sz="2000" b="1" i="1" dirty="0" smtClean="0">
              <a:solidFill>
                <a:srgbClr val="0000FF"/>
              </a:solidFill>
            </a:rPr>
            <a:t>Indicadores </a:t>
          </a:r>
          <a:r>
            <a:rPr lang="es-ES_tradnl" sz="2000" b="1" dirty="0" smtClean="0">
              <a:solidFill>
                <a:srgbClr val="0000FF"/>
              </a:solidFill>
            </a:rPr>
            <a:t>alfabético-numéricos  a </a:t>
          </a:r>
          <a:r>
            <a:rPr lang="es-ES_tradnl" sz="2400" b="1" dirty="0" smtClean="0">
              <a:solidFill>
                <a:srgbClr val="0000FF"/>
              </a:solidFill>
            </a:rPr>
            <a:t>cada Subdominio del TIMSS </a:t>
          </a:r>
          <a:r>
            <a:rPr lang="es-ES_tradnl" sz="2000" b="1" dirty="0" smtClean="0">
              <a:solidFill>
                <a:srgbClr val="0000FF"/>
              </a:solidFill>
            </a:rPr>
            <a:t>para poder evaluar en términos de </a:t>
          </a:r>
          <a:r>
            <a:rPr lang="es-ES_tradnl" sz="2000" b="1" i="1" dirty="0" smtClean="0">
              <a:solidFill>
                <a:srgbClr val="0000FF"/>
              </a:solidFill>
            </a:rPr>
            <a:t>Conocimientos (Conocer)</a:t>
          </a:r>
          <a:r>
            <a:rPr lang="es-ES_tradnl" sz="2000" b="1" dirty="0" smtClean="0">
              <a:solidFill>
                <a:srgbClr val="0000FF"/>
              </a:solidFill>
            </a:rPr>
            <a:t> y </a:t>
          </a:r>
          <a:r>
            <a:rPr lang="es-ES_tradnl" sz="2000" b="1" i="1" dirty="0" smtClean="0">
              <a:solidFill>
                <a:srgbClr val="0000FF"/>
              </a:solidFill>
            </a:rPr>
            <a:t>Capacidades(Aplicar y Razonar)</a:t>
          </a:r>
          <a:endParaRPr lang="es-ES" sz="2000" b="1" i="1" dirty="0">
            <a:solidFill>
              <a:srgbClr val="0000FF"/>
            </a:solidFill>
            <a:effectLst/>
          </a:endParaRPr>
        </a:p>
      </dgm:t>
    </dgm:pt>
    <dgm:pt modelId="{143FD333-3E9E-4CFF-9AB1-839FC4A98ADF}" type="parTrans" cxnId="{9101BCD5-F8DC-41DC-B897-56D32C395F7A}">
      <dgm:prSet/>
      <dgm:spPr/>
      <dgm:t>
        <a:bodyPr/>
        <a:lstStyle/>
        <a:p>
          <a:endParaRPr lang="es-ES"/>
        </a:p>
      </dgm:t>
    </dgm:pt>
    <dgm:pt modelId="{F567D444-A210-4A0C-AB1F-33EFDF4BF0EE}" type="sibTrans" cxnId="{9101BCD5-F8DC-41DC-B897-56D32C395F7A}">
      <dgm:prSet/>
      <dgm:spPr/>
      <dgm:t>
        <a:bodyPr/>
        <a:lstStyle/>
        <a:p>
          <a:endParaRPr lang="es-ES"/>
        </a:p>
      </dgm:t>
    </dgm:pt>
    <dgm:pt modelId="{226706AB-523E-4A73-B49D-15B54E68AE6B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r>
            <a:rPr lang="es-ES_tradnl" sz="2000" b="1" dirty="0" smtClean="0">
              <a:solidFill>
                <a:srgbClr val="0000FF"/>
              </a:solidFill>
            </a:rPr>
            <a:t>Estos  </a:t>
          </a:r>
          <a:r>
            <a:rPr lang="es-ES_tradnl" sz="2000" b="1" i="1" dirty="0" smtClean="0">
              <a:solidFill>
                <a:srgbClr val="0000FF"/>
              </a:solidFill>
            </a:rPr>
            <a:t>INDICADORES </a:t>
          </a:r>
          <a:r>
            <a:rPr lang="es-ES_tradnl" sz="2000" b="1" dirty="0" smtClean="0">
              <a:solidFill>
                <a:srgbClr val="0000FF"/>
              </a:solidFill>
            </a:rPr>
            <a:t>permiten evaluar la </a:t>
          </a:r>
          <a:r>
            <a:rPr lang="es-ES_tradnl" sz="2000" b="1" i="1" dirty="0" smtClean="0">
              <a:solidFill>
                <a:srgbClr val="0000FF"/>
              </a:solidFill>
            </a:rPr>
            <a:t>Competencia Científica </a:t>
          </a:r>
          <a:r>
            <a:rPr lang="es-ES_tradnl" sz="2000" b="1" dirty="0" smtClean="0">
              <a:solidFill>
                <a:srgbClr val="0000FF"/>
              </a:solidFill>
            </a:rPr>
            <a:t> </a:t>
          </a:r>
          <a:endParaRPr lang="es-ES" sz="2000" b="1" i="1" dirty="0">
            <a:solidFill>
              <a:srgbClr val="0000FF"/>
            </a:solidFill>
            <a:effectLst/>
          </a:endParaRPr>
        </a:p>
      </dgm:t>
    </dgm:pt>
    <dgm:pt modelId="{D028E787-172C-4792-9143-5F46BCB48C76}" type="parTrans" cxnId="{659171F6-5891-4BC4-B7AF-36E30F751B8D}">
      <dgm:prSet/>
      <dgm:spPr/>
      <dgm:t>
        <a:bodyPr/>
        <a:lstStyle/>
        <a:p>
          <a:endParaRPr lang="es-ES"/>
        </a:p>
      </dgm:t>
    </dgm:pt>
    <dgm:pt modelId="{2D2AF8A5-8FC2-4062-9754-82AEF38C7038}" type="sibTrans" cxnId="{659171F6-5891-4BC4-B7AF-36E30F751B8D}">
      <dgm:prSet/>
      <dgm:spPr/>
      <dgm:t>
        <a:bodyPr/>
        <a:lstStyle/>
        <a:p>
          <a:endParaRPr lang="es-ES"/>
        </a:p>
      </dgm:t>
    </dgm:pt>
    <dgm:pt modelId="{BE04F1A2-3F07-4EBB-9AA1-45AB721B9CF6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endParaRPr lang="es-ES" sz="2000" b="1" i="1" dirty="0">
            <a:solidFill>
              <a:srgbClr val="0000FF"/>
            </a:solidFill>
            <a:effectLst/>
          </a:endParaRPr>
        </a:p>
      </dgm:t>
    </dgm:pt>
    <dgm:pt modelId="{18AB843B-8E4F-469C-A0BE-AA6D876A5C04}" type="parTrans" cxnId="{45FD0493-E7B6-4961-A3A6-4AC3FFC8066C}">
      <dgm:prSet/>
      <dgm:spPr/>
      <dgm:t>
        <a:bodyPr/>
        <a:lstStyle/>
        <a:p>
          <a:endParaRPr lang="es-ES"/>
        </a:p>
      </dgm:t>
    </dgm:pt>
    <dgm:pt modelId="{16FC73BD-2989-4B30-9CCB-D60D0482431A}" type="sibTrans" cxnId="{45FD0493-E7B6-4961-A3A6-4AC3FFC8066C}">
      <dgm:prSet/>
      <dgm:spPr/>
      <dgm:t>
        <a:bodyPr/>
        <a:lstStyle/>
        <a:p>
          <a:endParaRPr lang="es-ES"/>
        </a:p>
      </dgm:t>
    </dgm:pt>
    <dgm:pt modelId="{DC487ED6-024E-47F0-BD31-1FA83F54273C}">
      <dgm:prSet phldrT="[Texto]" custT="1"/>
      <dgm:spPr>
        <a:solidFill>
          <a:schemeClr val="accent3"/>
        </a:solidFill>
      </dgm:spPr>
      <dgm:t>
        <a:bodyPr/>
        <a:lstStyle/>
        <a:p>
          <a:pPr algn="l"/>
          <a:endParaRPr lang="es-ES" sz="2000" b="1" i="1" dirty="0">
            <a:solidFill>
              <a:srgbClr val="0000FF"/>
            </a:solidFill>
            <a:effectLst/>
          </a:endParaRPr>
        </a:p>
      </dgm:t>
    </dgm:pt>
    <dgm:pt modelId="{B57A2D60-A8C7-4A6D-AA8C-4B3F3F2CA41F}" type="parTrans" cxnId="{4D967C7A-5DA0-4786-97B5-975F10EB4FC8}">
      <dgm:prSet/>
      <dgm:spPr/>
      <dgm:t>
        <a:bodyPr/>
        <a:lstStyle/>
        <a:p>
          <a:endParaRPr lang="es-ES"/>
        </a:p>
      </dgm:t>
    </dgm:pt>
    <dgm:pt modelId="{8BD85CF4-2311-480E-99EF-A2A071FED9C8}" type="sibTrans" cxnId="{4D967C7A-5DA0-4786-97B5-975F10EB4FC8}">
      <dgm:prSet/>
      <dgm:spPr/>
      <dgm:t>
        <a:bodyPr/>
        <a:lstStyle/>
        <a:p>
          <a:endParaRPr lang="es-ES"/>
        </a:p>
      </dgm:t>
    </dgm:pt>
    <dgm:pt modelId="{730A1B6D-7213-4A07-8028-C1A5C39B5163}" type="pres">
      <dgm:prSet presAssocID="{3FD3B0C1-0936-4003-B57B-31FECA6A809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B5A8368-CA9E-43D4-BFD9-F99D55540F17}" type="pres">
      <dgm:prSet presAssocID="{E03F2E00-D7BA-434D-9608-2F9D086382CE}" presName="roof" presStyleLbl="dkBgShp" presStyleIdx="0" presStyleCnt="2" custScaleY="104776"/>
      <dgm:spPr/>
      <dgm:t>
        <a:bodyPr/>
        <a:lstStyle/>
        <a:p>
          <a:endParaRPr lang="es-ES"/>
        </a:p>
      </dgm:t>
    </dgm:pt>
    <dgm:pt modelId="{F2E91EE1-B6CF-4E1F-AFCD-01A65DAE2A54}" type="pres">
      <dgm:prSet presAssocID="{E03F2E00-D7BA-434D-9608-2F9D086382CE}" presName="pillars" presStyleCnt="0"/>
      <dgm:spPr/>
    </dgm:pt>
    <dgm:pt modelId="{C96F2110-DE15-46DE-BB85-257F5EBEB480}" type="pres">
      <dgm:prSet presAssocID="{E03F2E00-D7BA-434D-9608-2F9D086382CE}" presName="pillar1" presStyleLbl="node1" presStyleIdx="0" presStyleCnt="1" custScaleX="100000" custScaleY="119521" custLinFactNeighborY="9492">
        <dgm:presLayoutVars>
          <dgm:bulletEnabled val="1"/>
        </dgm:presLayoutVars>
      </dgm:prSet>
      <dgm:spPr>
        <a:solidFill>
          <a:schemeClr val="accent3"/>
        </a:solidFill>
      </dgm:spPr>
      <dgm:t>
        <a:bodyPr/>
        <a:lstStyle/>
        <a:p>
          <a:endParaRPr lang="es-ES"/>
        </a:p>
      </dgm:t>
    </dgm:pt>
    <dgm:pt modelId="{A8726766-4C93-482A-9125-D95DF710E28F}" type="pres">
      <dgm:prSet presAssocID="{E03F2E00-D7BA-434D-9608-2F9D086382CE}" presName="base" presStyleLbl="dkBgShp" presStyleIdx="1" presStyleCnt="2" custFlipVert="1" custScaleY="57286" custLinFactY="72131" custLinFactNeighborY="100000"/>
      <dgm:spPr/>
    </dgm:pt>
  </dgm:ptLst>
  <dgm:cxnLst>
    <dgm:cxn modelId="{A5B1ED91-C0F4-43D5-A4B9-9CFB25612299}" type="presOf" srcId="{3FD3B0C1-0936-4003-B57B-31FECA6A8098}" destId="{730A1B6D-7213-4A07-8028-C1A5C39B5163}" srcOrd="0" destOrd="0" presId="urn:microsoft.com/office/officeart/2005/8/layout/hList3"/>
    <dgm:cxn modelId="{9101BCD5-F8DC-41DC-B897-56D32C395F7A}" srcId="{73ED39CC-67C3-4D8D-9CA1-33741045C7AA}" destId="{DBFC3071-B15A-4B91-A825-1A19A51772F9}" srcOrd="0" destOrd="0" parTransId="{143FD333-3E9E-4CFF-9AB1-839FC4A98ADF}" sibTransId="{F567D444-A210-4A0C-AB1F-33EFDF4BF0EE}"/>
    <dgm:cxn modelId="{0D33C2FB-CA57-4204-8FF8-522EB92B31E7}" srcId="{73ED39CC-67C3-4D8D-9CA1-33741045C7AA}" destId="{359DD577-BE62-4B07-AD72-4666F359D8F7}" srcOrd="4" destOrd="0" parTransId="{711592EC-087E-4A9A-B6D1-201F429F6B5C}" sibTransId="{BE399E37-C843-498F-A36C-D5716AD3DAE0}"/>
    <dgm:cxn modelId="{9D9AF1AB-4EBB-48EF-8F65-C14E3ECF9DCB}" type="presOf" srcId="{359DD577-BE62-4B07-AD72-4666F359D8F7}" destId="{C96F2110-DE15-46DE-BB85-257F5EBEB480}" srcOrd="0" destOrd="5" presId="urn:microsoft.com/office/officeart/2005/8/layout/hList3"/>
    <dgm:cxn modelId="{67BF0B7C-C290-4FE9-AB2B-F01B97D258E6}" type="presOf" srcId="{DBFC3071-B15A-4B91-A825-1A19A51772F9}" destId="{C96F2110-DE15-46DE-BB85-257F5EBEB480}" srcOrd="0" destOrd="1" presId="urn:microsoft.com/office/officeart/2005/8/layout/hList3"/>
    <dgm:cxn modelId="{F3E58956-4193-46EA-B645-FC947CF507F6}" type="presOf" srcId="{73ED39CC-67C3-4D8D-9CA1-33741045C7AA}" destId="{C96F2110-DE15-46DE-BB85-257F5EBEB480}" srcOrd="0" destOrd="0" presId="urn:microsoft.com/office/officeart/2005/8/layout/hList3"/>
    <dgm:cxn modelId="{B1E79446-C69E-484B-A7F8-8412835F2FC9}" srcId="{E03F2E00-D7BA-434D-9608-2F9D086382CE}" destId="{73ED39CC-67C3-4D8D-9CA1-33741045C7AA}" srcOrd="0" destOrd="0" parTransId="{8A941058-E92C-42F2-B629-721CDFEA57A6}" sibTransId="{B65AA456-0914-4B60-B9EF-427ADE098DF9}"/>
    <dgm:cxn modelId="{4D967C7A-5DA0-4786-97B5-975F10EB4FC8}" srcId="{73ED39CC-67C3-4D8D-9CA1-33741045C7AA}" destId="{DC487ED6-024E-47F0-BD31-1FA83F54273C}" srcOrd="1" destOrd="0" parTransId="{B57A2D60-A8C7-4A6D-AA8C-4B3F3F2CA41F}" sibTransId="{8BD85CF4-2311-480E-99EF-A2A071FED9C8}"/>
    <dgm:cxn modelId="{FF3E83E3-159F-4977-8067-8EDB88ECCDD5}" type="presOf" srcId="{226706AB-523E-4A73-B49D-15B54E68AE6B}" destId="{C96F2110-DE15-46DE-BB85-257F5EBEB480}" srcOrd="0" destOrd="4" presId="urn:microsoft.com/office/officeart/2005/8/layout/hList3"/>
    <dgm:cxn modelId="{4F6C37AB-861A-43D9-A401-86A724446C27}" srcId="{3FD3B0C1-0936-4003-B57B-31FECA6A8098}" destId="{E03F2E00-D7BA-434D-9608-2F9D086382CE}" srcOrd="0" destOrd="0" parTransId="{DB0EB67B-1FBF-40ED-A5E1-30265B301440}" sibTransId="{3038027C-66BA-4C88-AFA0-0ED32A1350A2}"/>
    <dgm:cxn modelId="{85AF2014-FD39-445B-87EF-9E2FBB4BA913}" type="presOf" srcId="{BE04F1A2-3F07-4EBB-9AA1-45AB721B9CF6}" destId="{C96F2110-DE15-46DE-BB85-257F5EBEB480}" srcOrd="0" destOrd="3" presId="urn:microsoft.com/office/officeart/2005/8/layout/hList3"/>
    <dgm:cxn modelId="{659171F6-5891-4BC4-B7AF-36E30F751B8D}" srcId="{73ED39CC-67C3-4D8D-9CA1-33741045C7AA}" destId="{226706AB-523E-4A73-B49D-15B54E68AE6B}" srcOrd="3" destOrd="0" parTransId="{D028E787-172C-4792-9143-5F46BCB48C76}" sibTransId="{2D2AF8A5-8FC2-4062-9754-82AEF38C7038}"/>
    <dgm:cxn modelId="{1AB8B4E3-F354-407D-B430-DACAF05A5B57}" type="presOf" srcId="{DC487ED6-024E-47F0-BD31-1FA83F54273C}" destId="{C96F2110-DE15-46DE-BB85-257F5EBEB480}" srcOrd="0" destOrd="2" presId="urn:microsoft.com/office/officeart/2005/8/layout/hList3"/>
    <dgm:cxn modelId="{45FD0493-E7B6-4961-A3A6-4AC3FFC8066C}" srcId="{73ED39CC-67C3-4D8D-9CA1-33741045C7AA}" destId="{BE04F1A2-3F07-4EBB-9AA1-45AB721B9CF6}" srcOrd="2" destOrd="0" parTransId="{18AB843B-8E4F-469C-A0BE-AA6D876A5C04}" sibTransId="{16FC73BD-2989-4B30-9CCB-D60D0482431A}"/>
    <dgm:cxn modelId="{BDB41587-3FF2-4D14-B399-335385332B58}" type="presOf" srcId="{E03F2E00-D7BA-434D-9608-2F9D086382CE}" destId="{FB5A8368-CA9E-43D4-BFD9-F99D55540F17}" srcOrd="0" destOrd="0" presId="urn:microsoft.com/office/officeart/2005/8/layout/hList3"/>
    <dgm:cxn modelId="{03E1F644-906B-4C35-9940-83E6A672EACC}" type="presParOf" srcId="{730A1B6D-7213-4A07-8028-C1A5C39B5163}" destId="{FB5A8368-CA9E-43D4-BFD9-F99D55540F17}" srcOrd="0" destOrd="0" presId="urn:microsoft.com/office/officeart/2005/8/layout/hList3"/>
    <dgm:cxn modelId="{20506B8F-0FE9-4914-9DAA-5C5746C0A3D6}" type="presParOf" srcId="{730A1B6D-7213-4A07-8028-C1A5C39B5163}" destId="{F2E91EE1-B6CF-4E1F-AFCD-01A65DAE2A54}" srcOrd="1" destOrd="0" presId="urn:microsoft.com/office/officeart/2005/8/layout/hList3"/>
    <dgm:cxn modelId="{9CC97F21-0E35-42E9-8D3D-61D1E7DE43C8}" type="presParOf" srcId="{F2E91EE1-B6CF-4E1F-AFCD-01A65DAE2A54}" destId="{C96F2110-DE15-46DE-BB85-257F5EBEB480}" srcOrd="0" destOrd="0" presId="urn:microsoft.com/office/officeart/2005/8/layout/hList3"/>
    <dgm:cxn modelId="{12CD6810-E2CE-44A3-9028-B4ED5548188D}" type="presParOf" srcId="{730A1B6D-7213-4A07-8028-C1A5C39B5163}" destId="{A8726766-4C93-482A-9125-D95DF710E28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FD3B0C1-0936-4003-B57B-31FECA6A809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03F2E00-D7BA-434D-9608-2F9D086382CE}">
      <dgm:prSet phldrT="[Texto]" custT="1"/>
      <dgm:spPr>
        <a:solidFill>
          <a:schemeClr val="accent6">
            <a:lumMod val="90000"/>
          </a:schemeClr>
        </a:solidFill>
      </dgm:spPr>
      <dgm:t>
        <a:bodyPr/>
        <a:lstStyle/>
        <a:p>
          <a:r>
            <a:rPr lang="es-ES" sz="2800" b="1" dirty="0" smtClean="0">
              <a:solidFill>
                <a:schemeClr val="bg1"/>
              </a:solidFill>
            </a:rPr>
            <a:t>EVALUACIÓN E INSTRUMENTOS </a:t>
          </a:r>
          <a:r>
            <a:rPr lang="es-ES" sz="2800" b="1" i="1" dirty="0" smtClean="0">
              <a:solidFill>
                <a:schemeClr val="bg1"/>
              </a:solidFill>
            </a:rPr>
            <a:t>Competencia Científica</a:t>
          </a:r>
          <a:endParaRPr lang="es-ES" sz="2800" b="1" i="1" dirty="0">
            <a:solidFill>
              <a:schemeClr val="bg1"/>
            </a:solidFill>
          </a:endParaRPr>
        </a:p>
      </dgm:t>
    </dgm:pt>
    <dgm:pt modelId="{DB0EB67B-1FBF-40ED-A5E1-30265B301440}" type="parTrans" cxnId="{4F6C37AB-861A-43D9-A401-86A724446C27}">
      <dgm:prSet/>
      <dgm:spPr/>
      <dgm:t>
        <a:bodyPr/>
        <a:lstStyle/>
        <a:p>
          <a:endParaRPr lang="es-ES"/>
        </a:p>
      </dgm:t>
    </dgm:pt>
    <dgm:pt modelId="{3038027C-66BA-4C88-AFA0-0ED32A1350A2}" type="sibTrans" cxnId="{4F6C37AB-861A-43D9-A401-86A724446C27}">
      <dgm:prSet/>
      <dgm:spPr/>
      <dgm:t>
        <a:bodyPr/>
        <a:lstStyle/>
        <a:p>
          <a:endParaRPr lang="es-ES"/>
        </a:p>
      </dgm:t>
    </dgm:pt>
    <dgm:pt modelId="{73ED39CC-67C3-4D8D-9CA1-33741045C7AA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i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941058-E92C-42F2-B629-721CDFEA57A6}" type="parTrans" cxnId="{B1E79446-C69E-484B-A7F8-8412835F2FC9}">
      <dgm:prSet/>
      <dgm:spPr/>
      <dgm:t>
        <a:bodyPr/>
        <a:lstStyle/>
        <a:p>
          <a:endParaRPr lang="es-ES"/>
        </a:p>
      </dgm:t>
    </dgm:pt>
    <dgm:pt modelId="{B65AA456-0914-4B60-B9EF-427ADE098DF9}" type="sibTrans" cxnId="{B1E79446-C69E-484B-A7F8-8412835F2FC9}">
      <dgm:prSet/>
      <dgm:spPr/>
      <dgm:t>
        <a:bodyPr/>
        <a:lstStyle/>
        <a:p>
          <a:endParaRPr lang="es-ES"/>
        </a:p>
      </dgm:t>
    </dgm:pt>
    <dgm:pt modelId="{05785796-3AEE-4571-B036-11194E869682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" sz="2400" b="1" dirty="0" smtClean="0">
              <a:solidFill>
                <a:schemeClr val="accent2">
                  <a:lumMod val="75000"/>
                </a:schemeClr>
              </a:solidFill>
              <a:effectLst/>
            </a:rPr>
            <a:t>Instrumentos: </a:t>
          </a:r>
          <a:r>
            <a:rPr lang="es-ES" sz="2000" b="1" dirty="0" smtClean="0">
              <a:solidFill>
                <a:schemeClr val="accent2">
                  <a:lumMod val="75000"/>
                </a:schemeClr>
              </a:solidFill>
              <a:effectLst/>
            </a:rPr>
            <a:t>Cuestionarios  estructurados por Bloques de contenido y   Dominios Cognitivos          </a:t>
          </a:r>
          <a:endParaRPr lang="es-ES" sz="1400" b="1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0DE35492-073B-43AA-9928-7FDFEA5C71D7}" type="parTrans" cxnId="{67C3D9B3-7E99-419F-BC71-0FF7EB7C5149}">
      <dgm:prSet/>
      <dgm:spPr/>
      <dgm:t>
        <a:bodyPr/>
        <a:lstStyle/>
        <a:p>
          <a:endParaRPr lang="es-ES"/>
        </a:p>
      </dgm:t>
    </dgm:pt>
    <dgm:pt modelId="{8C4D2489-2393-4E97-B805-F55DD4186295}" type="sibTrans" cxnId="{67C3D9B3-7E99-419F-BC71-0FF7EB7C5149}">
      <dgm:prSet/>
      <dgm:spPr/>
      <dgm:t>
        <a:bodyPr/>
        <a:lstStyle/>
        <a:p>
          <a:endParaRPr lang="es-ES"/>
        </a:p>
      </dgm:t>
    </dgm:pt>
    <dgm:pt modelId="{359DD577-BE62-4B07-AD72-4666F359D8F7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1592EC-087E-4A9A-B6D1-201F429F6B5C}" type="parTrans" cxnId="{0D33C2FB-CA57-4204-8FF8-522EB92B31E7}">
      <dgm:prSet/>
      <dgm:spPr/>
      <dgm:t>
        <a:bodyPr/>
        <a:lstStyle/>
        <a:p>
          <a:endParaRPr lang="es-ES"/>
        </a:p>
      </dgm:t>
    </dgm:pt>
    <dgm:pt modelId="{BE399E37-C843-498F-A36C-D5716AD3DAE0}" type="sibTrans" cxnId="{0D33C2FB-CA57-4204-8FF8-522EB92B31E7}">
      <dgm:prSet/>
      <dgm:spPr/>
      <dgm:t>
        <a:bodyPr/>
        <a:lstStyle/>
        <a:p>
          <a:endParaRPr lang="es-ES"/>
        </a:p>
      </dgm:t>
    </dgm:pt>
    <dgm:pt modelId="{C409B2B8-9FC5-4CD0-A1D2-518D534367EC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" sz="2000" b="1" i="1" strike="noStrike" dirty="0" smtClean="0">
              <a:solidFill>
                <a:schemeClr val="accent2">
                  <a:lumMod val="75000"/>
                </a:schemeClr>
              </a:solidFill>
              <a:effectLst/>
            </a:rPr>
            <a:t>Aplicar </a:t>
          </a:r>
          <a:r>
            <a:rPr lang="es-ES" sz="2000" b="1" strike="noStrike" dirty="0" smtClean="0">
              <a:solidFill>
                <a:schemeClr val="accent2">
                  <a:lumMod val="75000"/>
                </a:schemeClr>
              </a:solidFill>
              <a:effectLst/>
            </a:rPr>
            <a:t>        30 %                                  40 %</a:t>
          </a:r>
          <a:endParaRPr lang="es-ES" sz="2000" b="1" strike="noStrike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314972E0-6216-4F09-A572-32C6B702235B}" type="parTrans" cxnId="{DACD6769-0651-46B3-85EE-3793A972855F}">
      <dgm:prSet/>
      <dgm:spPr/>
      <dgm:t>
        <a:bodyPr/>
        <a:lstStyle/>
        <a:p>
          <a:endParaRPr lang="es-ES"/>
        </a:p>
      </dgm:t>
    </dgm:pt>
    <dgm:pt modelId="{F3DC661F-F064-444C-877B-1D1982AEAF6F}" type="sibTrans" cxnId="{DACD6769-0651-46B3-85EE-3793A972855F}">
      <dgm:prSet/>
      <dgm:spPr/>
      <dgm:t>
        <a:bodyPr/>
        <a:lstStyle/>
        <a:p>
          <a:endParaRPr lang="es-ES"/>
        </a:p>
      </dgm:t>
    </dgm:pt>
    <dgm:pt modelId="{F0F6AA81-B3D2-4B51-A9DD-52319E9977EA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" sz="2000" b="1" i="1" strike="noStrike" dirty="0" smtClean="0">
              <a:solidFill>
                <a:schemeClr val="accent2">
                  <a:lumMod val="75000"/>
                </a:schemeClr>
              </a:solidFill>
              <a:effectLst/>
            </a:rPr>
            <a:t>Conocer</a:t>
          </a:r>
          <a:r>
            <a:rPr lang="es-ES" sz="2000" b="1" strike="noStrike" dirty="0" smtClean="0">
              <a:solidFill>
                <a:schemeClr val="accent2">
                  <a:lumMod val="75000"/>
                </a:schemeClr>
              </a:solidFill>
              <a:effectLst/>
            </a:rPr>
            <a:t>       56 %                                  22 %</a:t>
          </a:r>
          <a:endParaRPr lang="es-ES" sz="2000" b="1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942E307D-FBAD-4343-9497-EBD6B0611D69}" type="parTrans" cxnId="{38BBA22C-2C15-4D87-BBB3-8FC2F1F435A1}">
      <dgm:prSet/>
      <dgm:spPr/>
      <dgm:t>
        <a:bodyPr/>
        <a:lstStyle/>
        <a:p>
          <a:endParaRPr lang="es-ES"/>
        </a:p>
      </dgm:t>
    </dgm:pt>
    <dgm:pt modelId="{35F5C483-4DDA-4705-8CF8-77AF3905D7BA}" type="sibTrans" cxnId="{38BBA22C-2C15-4D87-BBB3-8FC2F1F435A1}">
      <dgm:prSet/>
      <dgm:spPr/>
      <dgm:t>
        <a:bodyPr/>
        <a:lstStyle/>
        <a:p>
          <a:endParaRPr lang="es-ES"/>
        </a:p>
      </dgm:t>
    </dgm:pt>
    <dgm:pt modelId="{697D173C-9844-4D3E-A0DD-5D9A27329770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" sz="2000" b="1" strike="noStrike" dirty="0" smtClean="0">
              <a:solidFill>
                <a:schemeClr val="accent2">
                  <a:lumMod val="75000"/>
                </a:schemeClr>
              </a:solidFill>
              <a:effectLst/>
            </a:rPr>
            <a:t> </a:t>
          </a:r>
          <a:r>
            <a:rPr lang="es-ES" sz="2000" b="1" i="1" strike="noStrike" dirty="0" smtClean="0">
              <a:solidFill>
                <a:schemeClr val="accent2">
                  <a:lumMod val="75000"/>
                </a:schemeClr>
              </a:solidFill>
              <a:effectLst/>
            </a:rPr>
            <a:t>Razonar</a:t>
          </a:r>
          <a:r>
            <a:rPr lang="es-ES" sz="2000" b="1" strike="noStrike" dirty="0" smtClean="0">
              <a:solidFill>
                <a:schemeClr val="accent2">
                  <a:lumMod val="75000"/>
                </a:schemeClr>
              </a:solidFill>
              <a:effectLst/>
            </a:rPr>
            <a:t>      14 %                                  38 %</a:t>
          </a:r>
          <a:endParaRPr lang="es-ES" sz="2000" b="1" strike="noStrike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2CD3C296-E96B-49D3-81EB-1B86A97B5A77}" type="parTrans" cxnId="{5833437C-04A8-4817-AFFA-441D53DD71A7}">
      <dgm:prSet/>
      <dgm:spPr/>
      <dgm:t>
        <a:bodyPr/>
        <a:lstStyle/>
        <a:p>
          <a:endParaRPr lang="es-ES"/>
        </a:p>
      </dgm:t>
    </dgm:pt>
    <dgm:pt modelId="{061ACED9-5FB8-44B3-BEA2-EEA95796096D}" type="sibTrans" cxnId="{5833437C-04A8-4817-AFFA-441D53DD71A7}">
      <dgm:prSet/>
      <dgm:spPr/>
      <dgm:t>
        <a:bodyPr/>
        <a:lstStyle/>
        <a:p>
          <a:endParaRPr lang="es-ES"/>
        </a:p>
      </dgm:t>
    </dgm:pt>
    <dgm:pt modelId="{F61479CB-68DA-4818-9384-BABF27AF0AAB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" sz="2400" b="1" i="0" dirty="0" smtClean="0">
              <a:solidFill>
                <a:schemeClr val="accent2">
                  <a:lumMod val="75000"/>
                </a:schemeClr>
              </a:solidFill>
              <a:effectLst/>
            </a:rPr>
            <a:t>Evaluación:   D</a:t>
          </a:r>
          <a:r>
            <a:rPr lang="es-ES" sz="2000" b="1" i="0" dirty="0" smtClean="0">
              <a:solidFill>
                <a:schemeClr val="accent2">
                  <a:lumMod val="75000"/>
                </a:schemeClr>
              </a:solidFill>
              <a:effectLst/>
            </a:rPr>
            <a:t>iseño </a:t>
          </a:r>
          <a:r>
            <a:rPr lang="es-ES" sz="2000" b="1" i="1" dirty="0" smtClean="0">
              <a:solidFill>
                <a:schemeClr val="accent2">
                  <a:lumMod val="75000"/>
                </a:schemeClr>
              </a:solidFill>
              <a:effectLst/>
            </a:rPr>
            <a:t>pre- </a:t>
          </a:r>
          <a:r>
            <a:rPr lang="es-ES" sz="2000" b="1" i="1" dirty="0" err="1" smtClean="0">
              <a:solidFill>
                <a:schemeClr val="accent2">
                  <a:lumMod val="75000"/>
                </a:schemeClr>
              </a:solidFill>
              <a:effectLst/>
            </a:rPr>
            <a:t>postest</a:t>
          </a:r>
          <a:r>
            <a:rPr lang="es-ES" sz="2000" b="1" i="1" dirty="0" smtClean="0">
              <a:solidFill>
                <a:schemeClr val="accent2">
                  <a:lumMod val="75000"/>
                </a:schemeClr>
              </a:solidFill>
              <a:effectLst/>
            </a:rPr>
            <a:t>  </a:t>
          </a:r>
          <a:r>
            <a:rPr lang="es-ES" sz="2000" b="1" i="0" dirty="0" smtClean="0">
              <a:solidFill>
                <a:schemeClr val="accent2">
                  <a:lumMod val="75000"/>
                </a:schemeClr>
              </a:solidFill>
              <a:effectLst/>
            </a:rPr>
            <a:t>(Inicial, Final y Recuerdo)</a:t>
          </a:r>
          <a:endParaRPr lang="es-ES" sz="2000" b="1" i="0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F6843696-50AC-4F15-9AF4-2FB146609C7C}" type="parTrans" cxnId="{EFBD0046-A585-4FAC-ADA7-658999A78C5D}">
      <dgm:prSet/>
      <dgm:spPr/>
      <dgm:t>
        <a:bodyPr/>
        <a:lstStyle/>
        <a:p>
          <a:endParaRPr lang="es-ES"/>
        </a:p>
      </dgm:t>
    </dgm:pt>
    <dgm:pt modelId="{885D4B64-69D2-44C0-9373-C097970E78E4}" type="sibTrans" cxnId="{EFBD0046-A585-4FAC-ADA7-658999A78C5D}">
      <dgm:prSet/>
      <dgm:spPr/>
      <dgm:t>
        <a:bodyPr/>
        <a:lstStyle/>
        <a:p>
          <a:endParaRPr lang="es-ES"/>
        </a:p>
      </dgm:t>
    </dgm:pt>
    <dgm:pt modelId="{E71E7BC5-50D7-458C-A4E8-04F529CE0C61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i="0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F0399255-4E57-4977-8CC4-A40B2599B77F}" type="parTrans" cxnId="{4022CB1D-54A0-4382-B15E-6AB17044E782}">
      <dgm:prSet/>
      <dgm:spPr/>
      <dgm:t>
        <a:bodyPr/>
        <a:lstStyle/>
        <a:p>
          <a:endParaRPr lang="es-ES"/>
        </a:p>
      </dgm:t>
    </dgm:pt>
    <dgm:pt modelId="{1B516ED6-CDFE-4219-BADF-F16013E9C94A}" type="sibTrans" cxnId="{4022CB1D-54A0-4382-B15E-6AB17044E782}">
      <dgm:prSet/>
      <dgm:spPr/>
      <dgm:t>
        <a:bodyPr/>
        <a:lstStyle/>
        <a:p>
          <a:endParaRPr lang="es-ES"/>
        </a:p>
      </dgm:t>
    </dgm:pt>
    <dgm:pt modelId="{8CC16CC8-655E-45A6-AC70-F36FD493C423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" sz="2400" b="1" strike="noStrike" dirty="0" smtClean="0">
              <a:solidFill>
                <a:schemeClr val="accent2">
                  <a:lumMod val="75000"/>
                </a:schemeClr>
              </a:solidFill>
              <a:effectLst/>
            </a:rPr>
            <a:t>Validez de los instrumentos</a:t>
          </a:r>
          <a:r>
            <a:rPr lang="es-ES" sz="2000" b="1" strike="noStrike" dirty="0" smtClean="0">
              <a:solidFill>
                <a:schemeClr val="accent2">
                  <a:lumMod val="75000"/>
                </a:schemeClr>
              </a:solidFill>
              <a:effectLst/>
            </a:rPr>
            <a:t>: TIMSS + Juicio de Expertos</a:t>
          </a:r>
          <a:endParaRPr lang="es-ES" sz="2000" b="1" strike="noStrike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A40E73F2-158D-4B82-9CB6-29BDE68AD247}" type="parTrans" cxnId="{4092B5F6-E9F5-4F57-8C2F-F369F2E0CB70}">
      <dgm:prSet/>
      <dgm:spPr/>
      <dgm:t>
        <a:bodyPr/>
        <a:lstStyle/>
        <a:p>
          <a:endParaRPr lang="es-ES"/>
        </a:p>
      </dgm:t>
    </dgm:pt>
    <dgm:pt modelId="{B3DF9608-9B98-47D1-A0DB-42B898D4DF10}" type="sibTrans" cxnId="{4092B5F6-E9F5-4F57-8C2F-F369F2E0CB70}">
      <dgm:prSet/>
      <dgm:spPr/>
      <dgm:t>
        <a:bodyPr/>
        <a:lstStyle/>
        <a:p>
          <a:endParaRPr lang="es-ES"/>
        </a:p>
      </dgm:t>
    </dgm:pt>
    <dgm:pt modelId="{2A7E2800-2398-4331-8F54-1853B0097A25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S" sz="2000" b="1" dirty="0" smtClean="0">
              <a:solidFill>
                <a:schemeClr val="accent2">
                  <a:lumMod val="75000"/>
                </a:schemeClr>
              </a:solidFill>
              <a:effectLst/>
            </a:rPr>
            <a:t>Pruebas       Inicial             	       Final   y Recuerdo   </a:t>
          </a:r>
          <a:endParaRPr lang="es-ES" sz="2000" b="1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1701ACC2-4BC8-4DA2-9040-39632BDE4C90}" type="parTrans" cxnId="{C2B4DE77-F5EA-46AE-8F63-237F873CB1B5}">
      <dgm:prSet/>
      <dgm:spPr/>
      <dgm:t>
        <a:bodyPr/>
        <a:lstStyle/>
        <a:p>
          <a:endParaRPr lang="es-ES"/>
        </a:p>
      </dgm:t>
    </dgm:pt>
    <dgm:pt modelId="{E2E7D3BE-83EB-46F4-92B4-06D311629A48}" type="sibTrans" cxnId="{C2B4DE77-F5EA-46AE-8F63-237F873CB1B5}">
      <dgm:prSet/>
      <dgm:spPr/>
      <dgm:t>
        <a:bodyPr/>
        <a:lstStyle/>
        <a:p>
          <a:endParaRPr lang="es-ES"/>
        </a:p>
      </dgm:t>
    </dgm:pt>
    <dgm:pt modelId="{A4DA24AC-492A-45A8-9C2E-6261427369DB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strike="noStrike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737516BB-0E02-4C0F-888F-8B25D8AD2DEB}" type="parTrans" cxnId="{DF2DA715-88A3-45D3-8392-F559BBB21254}">
      <dgm:prSet/>
      <dgm:spPr/>
      <dgm:t>
        <a:bodyPr/>
        <a:lstStyle/>
        <a:p>
          <a:endParaRPr lang="es-ES"/>
        </a:p>
      </dgm:t>
    </dgm:pt>
    <dgm:pt modelId="{918F22B4-760E-45B4-B73F-80D95B7AB7E2}" type="sibTrans" cxnId="{DF2DA715-88A3-45D3-8392-F559BBB21254}">
      <dgm:prSet/>
      <dgm:spPr/>
      <dgm:t>
        <a:bodyPr/>
        <a:lstStyle/>
        <a:p>
          <a:endParaRPr lang="es-ES"/>
        </a:p>
      </dgm:t>
    </dgm:pt>
    <dgm:pt modelId="{0BD48BDC-267D-45E0-A216-703F3C2CABBD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strike="noStrike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513B719C-8B36-4BD0-9DE0-4F9BBCB04406}" type="parTrans" cxnId="{305116EF-40D9-479F-B28D-F8ECBE009466}">
      <dgm:prSet/>
      <dgm:spPr/>
      <dgm:t>
        <a:bodyPr/>
        <a:lstStyle/>
        <a:p>
          <a:endParaRPr lang="es-ES"/>
        </a:p>
      </dgm:t>
    </dgm:pt>
    <dgm:pt modelId="{FC663F9E-F08B-45E1-87C5-F917361A4612}" type="sibTrans" cxnId="{305116EF-40D9-479F-B28D-F8ECBE009466}">
      <dgm:prSet/>
      <dgm:spPr/>
      <dgm:t>
        <a:bodyPr/>
        <a:lstStyle/>
        <a:p>
          <a:endParaRPr lang="es-ES"/>
        </a:p>
      </dgm:t>
    </dgm:pt>
    <dgm:pt modelId="{3A9807DE-C9C6-4AAD-8B8A-EF5452F3543F}">
      <dgm:prSet phldrT="[Texto]" custT="1"/>
      <dgm:spPr>
        <a:solidFill>
          <a:schemeClr val="accent3"/>
        </a:solidFill>
      </dgm:spPr>
      <dgm:t>
        <a:bodyPr/>
        <a:lstStyle/>
        <a:p>
          <a:endParaRPr lang="es-ES" sz="2000" b="1" strike="noStrike" dirty="0">
            <a:solidFill>
              <a:schemeClr val="accent2">
                <a:lumMod val="75000"/>
              </a:schemeClr>
            </a:solidFill>
            <a:effectLst/>
          </a:endParaRPr>
        </a:p>
      </dgm:t>
    </dgm:pt>
    <dgm:pt modelId="{814F698E-176B-4929-AE8C-6D24B782E890}" type="parTrans" cxnId="{589F7291-AC36-4FD3-B527-691CE67468CA}">
      <dgm:prSet/>
      <dgm:spPr/>
      <dgm:t>
        <a:bodyPr/>
        <a:lstStyle/>
        <a:p>
          <a:endParaRPr lang="es-ES"/>
        </a:p>
      </dgm:t>
    </dgm:pt>
    <dgm:pt modelId="{6943C3A0-E731-4434-8792-932C04B52F16}" type="sibTrans" cxnId="{589F7291-AC36-4FD3-B527-691CE67468CA}">
      <dgm:prSet/>
      <dgm:spPr/>
      <dgm:t>
        <a:bodyPr/>
        <a:lstStyle/>
        <a:p>
          <a:endParaRPr lang="es-ES"/>
        </a:p>
      </dgm:t>
    </dgm:pt>
    <dgm:pt modelId="{730A1B6D-7213-4A07-8028-C1A5C39B5163}" type="pres">
      <dgm:prSet presAssocID="{3FD3B0C1-0936-4003-B57B-31FECA6A809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B5A8368-CA9E-43D4-BFD9-F99D55540F17}" type="pres">
      <dgm:prSet presAssocID="{E03F2E00-D7BA-434D-9608-2F9D086382CE}" presName="roof" presStyleLbl="dkBgShp" presStyleIdx="0" presStyleCnt="2" custScaleY="69567"/>
      <dgm:spPr/>
      <dgm:t>
        <a:bodyPr/>
        <a:lstStyle/>
        <a:p>
          <a:endParaRPr lang="es-ES"/>
        </a:p>
      </dgm:t>
    </dgm:pt>
    <dgm:pt modelId="{F2E91EE1-B6CF-4E1F-AFCD-01A65DAE2A54}" type="pres">
      <dgm:prSet presAssocID="{E03F2E00-D7BA-434D-9608-2F9D086382CE}" presName="pillars" presStyleCnt="0"/>
      <dgm:spPr/>
    </dgm:pt>
    <dgm:pt modelId="{C96F2110-DE15-46DE-BB85-257F5EBEB480}" type="pres">
      <dgm:prSet presAssocID="{E03F2E00-D7BA-434D-9608-2F9D086382CE}" presName="pillar1" presStyleLbl="node1" presStyleIdx="0" presStyleCnt="1" custScaleX="100000" custScaleY="127069" custLinFactNeighborX="-826" custLinFactNeighborY="11058">
        <dgm:presLayoutVars>
          <dgm:bulletEnabled val="1"/>
        </dgm:presLayoutVars>
      </dgm:prSet>
      <dgm:spPr>
        <a:solidFill>
          <a:schemeClr val="accent3"/>
        </a:solidFill>
      </dgm:spPr>
      <dgm:t>
        <a:bodyPr/>
        <a:lstStyle/>
        <a:p>
          <a:endParaRPr lang="es-ES"/>
        </a:p>
      </dgm:t>
    </dgm:pt>
    <dgm:pt modelId="{A8726766-4C93-482A-9125-D95DF710E28F}" type="pres">
      <dgm:prSet presAssocID="{E03F2E00-D7BA-434D-9608-2F9D086382CE}" presName="base" presStyleLbl="dkBgShp" presStyleIdx="1" presStyleCnt="2" custFlipVert="1" custScaleY="57286" custLinFactY="72131" custLinFactNeighborY="100000"/>
      <dgm:spPr/>
    </dgm:pt>
  </dgm:ptLst>
  <dgm:cxnLst>
    <dgm:cxn modelId="{DF2DA715-88A3-45D3-8392-F559BBB21254}" srcId="{0BD48BDC-267D-45E0-A216-703F3C2CABBD}" destId="{A4DA24AC-492A-45A8-9C2E-6261427369DB}" srcOrd="0" destOrd="0" parTransId="{737516BB-0E02-4C0F-888F-8B25D8AD2DEB}" sibTransId="{918F22B4-760E-45B4-B73F-80D95B7AB7E2}"/>
    <dgm:cxn modelId="{C4ADAE30-4B42-4AF8-B002-8C35169CC24A}" type="presOf" srcId="{359DD577-BE62-4B07-AD72-4666F359D8F7}" destId="{C96F2110-DE15-46DE-BB85-257F5EBEB480}" srcOrd="0" destOrd="12" presId="urn:microsoft.com/office/officeart/2005/8/layout/hList3"/>
    <dgm:cxn modelId="{67C3D9B3-7E99-419F-BC71-0FF7EB7C5149}" srcId="{73ED39CC-67C3-4D8D-9CA1-33741045C7AA}" destId="{05785796-3AEE-4571-B036-11194E869682}" srcOrd="2" destOrd="0" parTransId="{0DE35492-073B-43AA-9928-7FDFEA5C71D7}" sibTransId="{8C4D2489-2393-4E97-B805-F55DD4186295}"/>
    <dgm:cxn modelId="{5833437C-04A8-4817-AFFA-441D53DD71A7}" srcId="{05785796-3AEE-4571-B036-11194E869682}" destId="{697D173C-9844-4D3E-A0DD-5D9A27329770}" srcOrd="3" destOrd="0" parTransId="{2CD3C296-E96B-49D3-81EB-1B86A97B5A77}" sibTransId="{061ACED9-5FB8-44B3-BEA2-EEA95796096D}"/>
    <dgm:cxn modelId="{4022CB1D-54A0-4382-B15E-6AB17044E782}" srcId="{73ED39CC-67C3-4D8D-9CA1-33741045C7AA}" destId="{E71E7BC5-50D7-458C-A4E8-04F529CE0C61}" srcOrd="1" destOrd="0" parTransId="{F0399255-4E57-4977-8CC4-A40B2599B77F}" sibTransId="{1B516ED6-CDFE-4219-BADF-F16013E9C94A}"/>
    <dgm:cxn modelId="{91A92895-B897-4525-883D-3FF0F8A27680}" type="presOf" srcId="{3A9807DE-C9C6-4AAD-8B8A-EF5452F3543F}" destId="{C96F2110-DE15-46DE-BB85-257F5EBEB480}" srcOrd="0" destOrd="8" presId="urn:microsoft.com/office/officeart/2005/8/layout/hList3"/>
    <dgm:cxn modelId="{85D85665-6EC2-4950-BCDD-69AC33A8B0BE}" type="presOf" srcId="{F0F6AA81-B3D2-4B51-A9DD-52319E9977EA}" destId="{C96F2110-DE15-46DE-BB85-257F5EBEB480}" srcOrd="0" destOrd="5" presId="urn:microsoft.com/office/officeart/2005/8/layout/hList3"/>
    <dgm:cxn modelId="{B555E280-52D7-4204-9CCD-9D1D6FE78509}" type="presOf" srcId="{2A7E2800-2398-4331-8F54-1853B0097A25}" destId="{C96F2110-DE15-46DE-BB85-257F5EBEB480}" srcOrd="0" destOrd="4" presId="urn:microsoft.com/office/officeart/2005/8/layout/hList3"/>
    <dgm:cxn modelId="{4092B5F6-E9F5-4F57-8C2F-F369F2E0CB70}" srcId="{73ED39CC-67C3-4D8D-9CA1-33741045C7AA}" destId="{8CC16CC8-655E-45A6-AC70-F36FD493C423}" srcOrd="3" destOrd="0" parTransId="{A40E73F2-158D-4B82-9CB6-29BDE68AD247}" sibTransId="{B3DF9608-9B98-47D1-A0DB-42B898D4DF10}"/>
    <dgm:cxn modelId="{E2B9E059-F027-443D-A034-689C8648E048}" type="presOf" srcId="{A4DA24AC-492A-45A8-9C2E-6261427369DB}" destId="{C96F2110-DE15-46DE-BB85-257F5EBEB480}" srcOrd="0" destOrd="11" presId="urn:microsoft.com/office/officeart/2005/8/layout/hList3"/>
    <dgm:cxn modelId="{B1E79446-C69E-484B-A7F8-8412835F2FC9}" srcId="{E03F2E00-D7BA-434D-9608-2F9D086382CE}" destId="{73ED39CC-67C3-4D8D-9CA1-33741045C7AA}" srcOrd="0" destOrd="0" parTransId="{8A941058-E92C-42F2-B629-721CDFEA57A6}" sibTransId="{B65AA456-0914-4B60-B9EF-427ADE098DF9}"/>
    <dgm:cxn modelId="{8BAA2872-533A-4D4E-A9D2-117FBAF589D8}" type="presOf" srcId="{697D173C-9844-4D3E-A0DD-5D9A27329770}" destId="{C96F2110-DE15-46DE-BB85-257F5EBEB480}" srcOrd="0" destOrd="7" presId="urn:microsoft.com/office/officeart/2005/8/layout/hList3"/>
    <dgm:cxn modelId="{E05CD3FD-5006-4FB7-8868-63AFAE729798}" type="presOf" srcId="{E03F2E00-D7BA-434D-9608-2F9D086382CE}" destId="{FB5A8368-CA9E-43D4-BFD9-F99D55540F17}" srcOrd="0" destOrd="0" presId="urn:microsoft.com/office/officeart/2005/8/layout/hList3"/>
    <dgm:cxn modelId="{305116EF-40D9-479F-B28D-F8ECBE009466}" srcId="{73ED39CC-67C3-4D8D-9CA1-33741045C7AA}" destId="{0BD48BDC-267D-45E0-A216-703F3C2CABBD}" srcOrd="4" destOrd="0" parTransId="{513B719C-8B36-4BD0-9DE0-4F9BBCB04406}" sibTransId="{FC663F9E-F08B-45E1-87C5-F917361A4612}"/>
    <dgm:cxn modelId="{589F7291-AC36-4FD3-B527-691CE67468CA}" srcId="{05785796-3AEE-4571-B036-11194E869682}" destId="{3A9807DE-C9C6-4AAD-8B8A-EF5452F3543F}" srcOrd="4" destOrd="0" parTransId="{814F698E-176B-4929-AE8C-6D24B782E890}" sibTransId="{6943C3A0-E731-4434-8792-932C04B52F16}"/>
    <dgm:cxn modelId="{38BBA22C-2C15-4D87-BBB3-8FC2F1F435A1}" srcId="{05785796-3AEE-4571-B036-11194E869682}" destId="{F0F6AA81-B3D2-4B51-A9DD-52319E9977EA}" srcOrd="1" destOrd="0" parTransId="{942E307D-FBAD-4343-9497-EBD6B0611D69}" sibTransId="{35F5C483-4DDA-4705-8CF8-77AF3905D7BA}"/>
    <dgm:cxn modelId="{8CF36382-1B46-4C16-816F-025F440376C4}" type="presOf" srcId="{F61479CB-68DA-4818-9384-BABF27AF0AAB}" destId="{C96F2110-DE15-46DE-BB85-257F5EBEB480}" srcOrd="0" destOrd="1" presId="urn:microsoft.com/office/officeart/2005/8/layout/hList3"/>
    <dgm:cxn modelId="{FA6CAE09-30C2-4116-8578-BC06085ED7F8}" type="presOf" srcId="{3FD3B0C1-0936-4003-B57B-31FECA6A8098}" destId="{730A1B6D-7213-4A07-8028-C1A5C39B5163}" srcOrd="0" destOrd="0" presId="urn:microsoft.com/office/officeart/2005/8/layout/hList3"/>
    <dgm:cxn modelId="{93446EE7-B2DF-473F-AD64-AA0BA85C4BC6}" type="presOf" srcId="{73ED39CC-67C3-4D8D-9CA1-33741045C7AA}" destId="{C96F2110-DE15-46DE-BB85-257F5EBEB480}" srcOrd="0" destOrd="0" presId="urn:microsoft.com/office/officeart/2005/8/layout/hList3"/>
    <dgm:cxn modelId="{DACD6769-0651-46B3-85EE-3793A972855F}" srcId="{05785796-3AEE-4571-B036-11194E869682}" destId="{C409B2B8-9FC5-4CD0-A1D2-518D534367EC}" srcOrd="2" destOrd="0" parTransId="{314972E0-6216-4F09-A572-32C6B702235B}" sibTransId="{F3DC661F-F064-444C-877B-1D1982AEAF6F}"/>
    <dgm:cxn modelId="{35D210A3-B397-434E-A596-5D30FAAE8D41}" type="presOf" srcId="{C409B2B8-9FC5-4CD0-A1D2-518D534367EC}" destId="{C96F2110-DE15-46DE-BB85-257F5EBEB480}" srcOrd="0" destOrd="6" presId="urn:microsoft.com/office/officeart/2005/8/layout/hList3"/>
    <dgm:cxn modelId="{C2B4DE77-F5EA-46AE-8F63-237F873CB1B5}" srcId="{05785796-3AEE-4571-B036-11194E869682}" destId="{2A7E2800-2398-4331-8F54-1853B0097A25}" srcOrd="0" destOrd="0" parTransId="{1701ACC2-4BC8-4DA2-9040-39632BDE4C90}" sibTransId="{E2E7D3BE-83EB-46F4-92B4-06D311629A48}"/>
    <dgm:cxn modelId="{4F6C37AB-861A-43D9-A401-86A724446C27}" srcId="{3FD3B0C1-0936-4003-B57B-31FECA6A8098}" destId="{E03F2E00-D7BA-434D-9608-2F9D086382CE}" srcOrd="0" destOrd="0" parTransId="{DB0EB67B-1FBF-40ED-A5E1-30265B301440}" sibTransId="{3038027C-66BA-4C88-AFA0-0ED32A1350A2}"/>
    <dgm:cxn modelId="{910E1E23-0BEF-4E86-8C89-F9671E4E8616}" type="presOf" srcId="{0BD48BDC-267D-45E0-A216-703F3C2CABBD}" destId="{C96F2110-DE15-46DE-BB85-257F5EBEB480}" srcOrd="0" destOrd="10" presId="urn:microsoft.com/office/officeart/2005/8/layout/hList3"/>
    <dgm:cxn modelId="{0D33C2FB-CA57-4204-8FF8-522EB92B31E7}" srcId="{73ED39CC-67C3-4D8D-9CA1-33741045C7AA}" destId="{359DD577-BE62-4B07-AD72-4666F359D8F7}" srcOrd="5" destOrd="0" parTransId="{711592EC-087E-4A9A-B6D1-201F429F6B5C}" sibTransId="{BE399E37-C843-498F-A36C-D5716AD3DAE0}"/>
    <dgm:cxn modelId="{2D854D5A-0F9C-4B13-B02B-20549FF61CAE}" type="presOf" srcId="{05785796-3AEE-4571-B036-11194E869682}" destId="{C96F2110-DE15-46DE-BB85-257F5EBEB480}" srcOrd="0" destOrd="3" presId="urn:microsoft.com/office/officeart/2005/8/layout/hList3"/>
    <dgm:cxn modelId="{EFBD0046-A585-4FAC-ADA7-658999A78C5D}" srcId="{73ED39CC-67C3-4D8D-9CA1-33741045C7AA}" destId="{F61479CB-68DA-4818-9384-BABF27AF0AAB}" srcOrd="0" destOrd="0" parTransId="{F6843696-50AC-4F15-9AF4-2FB146609C7C}" sibTransId="{885D4B64-69D2-44C0-9373-C097970E78E4}"/>
    <dgm:cxn modelId="{B063F92C-B5DD-4309-84B1-17DBDAC6DED0}" type="presOf" srcId="{E71E7BC5-50D7-458C-A4E8-04F529CE0C61}" destId="{C96F2110-DE15-46DE-BB85-257F5EBEB480}" srcOrd="0" destOrd="2" presId="urn:microsoft.com/office/officeart/2005/8/layout/hList3"/>
    <dgm:cxn modelId="{A6881723-5813-46A6-8A24-CA53CCCEADFB}" type="presOf" srcId="{8CC16CC8-655E-45A6-AC70-F36FD493C423}" destId="{C96F2110-DE15-46DE-BB85-257F5EBEB480}" srcOrd="0" destOrd="9" presId="urn:microsoft.com/office/officeart/2005/8/layout/hList3"/>
    <dgm:cxn modelId="{BEBA9AD0-5CA0-4D3F-A562-4BF40BAD331F}" type="presParOf" srcId="{730A1B6D-7213-4A07-8028-C1A5C39B5163}" destId="{FB5A8368-CA9E-43D4-BFD9-F99D55540F17}" srcOrd="0" destOrd="0" presId="urn:microsoft.com/office/officeart/2005/8/layout/hList3"/>
    <dgm:cxn modelId="{253CAD1A-F24E-4125-BBE0-7CAA65001868}" type="presParOf" srcId="{730A1B6D-7213-4A07-8028-C1A5C39B5163}" destId="{F2E91EE1-B6CF-4E1F-AFCD-01A65DAE2A54}" srcOrd="1" destOrd="0" presId="urn:microsoft.com/office/officeart/2005/8/layout/hList3"/>
    <dgm:cxn modelId="{C1ABFBB1-F925-42CD-B21A-1070B81CE1EC}" type="presParOf" srcId="{F2E91EE1-B6CF-4E1F-AFCD-01A65DAE2A54}" destId="{C96F2110-DE15-46DE-BB85-257F5EBEB480}" srcOrd="0" destOrd="0" presId="urn:microsoft.com/office/officeart/2005/8/layout/hList3"/>
    <dgm:cxn modelId="{50BCC2B8-B4B5-4E5A-9E3A-0F4255F7C94F}" type="presParOf" srcId="{730A1B6D-7213-4A07-8028-C1A5C39B5163}" destId="{A8726766-4C93-482A-9125-D95DF710E28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19758D-0538-49C0-A5F5-126BEC48A2F9}" type="doc">
      <dgm:prSet loTypeId="urn:microsoft.com/office/officeart/2005/8/layout/radial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19C2D1C-B065-49F9-AE1A-B2B35B950263}">
      <dgm:prSet phldrT="[Texto]" custT="1"/>
      <dgm:spPr/>
      <dgm:t>
        <a:bodyPr/>
        <a:lstStyle/>
        <a:p>
          <a:r>
            <a:rPr lang="es-ES" sz="1800" b="1" dirty="0" smtClean="0">
              <a:effectLst/>
            </a:rPr>
            <a:t>MARCO TEÓRICO</a:t>
          </a:r>
          <a:endParaRPr lang="es-ES" sz="1800" b="1" dirty="0" smtClean="0"/>
        </a:p>
        <a:p>
          <a:endParaRPr lang="es-ES" sz="1100" dirty="0" smtClean="0"/>
        </a:p>
        <a:p>
          <a:endParaRPr lang="es-ES" sz="1100" dirty="0"/>
        </a:p>
      </dgm:t>
    </dgm:pt>
    <dgm:pt modelId="{C718ED64-477D-431C-86DF-CB116F3B99BA}" type="parTrans" cxnId="{6C066501-5098-4D87-95E8-AAAD0CF22D49}">
      <dgm:prSet/>
      <dgm:spPr/>
      <dgm:t>
        <a:bodyPr/>
        <a:lstStyle/>
        <a:p>
          <a:endParaRPr lang="es-ES"/>
        </a:p>
      </dgm:t>
    </dgm:pt>
    <dgm:pt modelId="{D268F3EA-5372-4DA2-99FB-5E2588750A98}" type="sibTrans" cxnId="{6C066501-5098-4D87-95E8-AAAD0CF22D49}">
      <dgm:prSet/>
      <dgm:spPr/>
      <dgm:t>
        <a:bodyPr/>
        <a:lstStyle/>
        <a:p>
          <a:endParaRPr lang="es-ES"/>
        </a:p>
      </dgm:t>
    </dgm:pt>
    <dgm:pt modelId="{D4A02828-CF43-457E-A4D6-E185121280BD}">
      <dgm:prSet phldrT="[Texto]" custT="1"/>
      <dgm:spPr/>
      <dgm:t>
        <a:bodyPr/>
        <a:lstStyle/>
        <a:p>
          <a:r>
            <a:rPr lang="es-ES" sz="2000" dirty="0" smtClean="0"/>
            <a:t>RECURSOS DIGITALES</a:t>
          </a:r>
        </a:p>
      </dgm:t>
    </dgm:pt>
    <dgm:pt modelId="{786B25E3-8B15-4128-849B-AA6601DD6446}" type="parTrans" cxnId="{B459E89A-54A4-428C-93AD-E4A5B56E5C54}">
      <dgm:prSet/>
      <dgm:spPr/>
      <dgm:t>
        <a:bodyPr/>
        <a:lstStyle/>
        <a:p>
          <a:endParaRPr lang="es-ES"/>
        </a:p>
      </dgm:t>
    </dgm:pt>
    <dgm:pt modelId="{E62B158C-9B99-4EA4-9D34-4AD64E691EA0}" type="sibTrans" cxnId="{B459E89A-54A4-428C-93AD-E4A5B56E5C54}">
      <dgm:prSet/>
      <dgm:spPr/>
      <dgm:t>
        <a:bodyPr/>
        <a:lstStyle/>
        <a:p>
          <a:endParaRPr lang="es-ES"/>
        </a:p>
      </dgm:t>
    </dgm:pt>
    <dgm:pt modelId="{FE83C330-5D5A-4E19-8C62-193DD543271B}">
      <dgm:prSet phldrT="[Texto]" custT="1"/>
      <dgm:spPr/>
      <dgm:t>
        <a:bodyPr/>
        <a:lstStyle/>
        <a:p>
          <a:r>
            <a:rPr lang="es-ES" sz="2000" dirty="0" smtClean="0"/>
            <a:t>BUENAS PRÁCTICAS CON TIC</a:t>
          </a:r>
          <a:endParaRPr lang="es-ES" sz="2000" dirty="0"/>
        </a:p>
      </dgm:t>
    </dgm:pt>
    <dgm:pt modelId="{2D2C54F4-9621-4DBF-AF20-48BBB5332854}" type="parTrans" cxnId="{8B4E1414-340A-4F36-B4BF-3374D055B3FA}">
      <dgm:prSet/>
      <dgm:spPr/>
      <dgm:t>
        <a:bodyPr/>
        <a:lstStyle/>
        <a:p>
          <a:endParaRPr lang="es-ES"/>
        </a:p>
      </dgm:t>
    </dgm:pt>
    <dgm:pt modelId="{04308379-1691-4D53-B2E6-0891CACC64DC}" type="sibTrans" cxnId="{8B4E1414-340A-4F36-B4BF-3374D055B3FA}">
      <dgm:prSet/>
      <dgm:spPr/>
      <dgm:t>
        <a:bodyPr/>
        <a:lstStyle/>
        <a:p>
          <a:endParaRPr lang="es-ES"/>
        </a:p>
      </dgm:t>
    </dgm:pt>
    <dgm:pt modelId="{59EE7AEF-8A95-4739-AEEC-CBE560DF551C}">
      <dgm:prSet phldrT="[Texto]" custT="1"/>
      <dgm:spPr/>
      <dgm:t>
        <a:bodyPr/>
        <a:lstStyle/>
        <a:p>
          <a:r>
            <a:rPr lang="es-ES" sz="2000" i="0" dirty="0" smtClean="0"/>
            <a:t>TRATAMIENTO DE LA INFORMACIÓN Y COMPETENCIA DIGITAL</a:t>
          </a:r>
          <a:endParaRPr lang="es-ES" sz="2000" i="0" dirty="0"/>
        </a:p>
      </dgm:t>
    </dgm:pt>
    <dgm:pt modelId="{3E274151-6694-4836-92EB-944D3E03F6D8}" type="parTrans" cxnId="{4777927D-CBB2-4E67-868D-A355CEEEFDB2}">
      <dgm:prSet/>
      <dgm:spPr/>
      <dgm:t>
        <a:bodyPr/>
        <a:lstStyle/>
        <a:p>
          <a:endParaRPr lang="es-ES"/>
        </a:p>
      </dgm:t>
    </dgm:pt>
    <dgm:pt modelId="{D1098B3F-8FA3-4E77-8573-CEF03CD48ECA}" type="sibTrans" cxnId="{4777927D-CBB2-4E67-868D-A355CEEEFDB2}">
      <dgm:prSet/>
      <dgm:spPr/>
      <dgm:t>
        <a:bodyPr/>
        <a:lstStyle/>
        <a:p>
          <a:endParaRPr lang="es-ES"/>
        </a:p>
      </dgm:t>
    </dgm:pt>
    <dgm:pt modelId="{5C5B3BE5-E174-4661-A488-49F90C29E122}">
      <dgm:prSet phldrT="[Texto]" custT="1"/>
      <dgm:spPr/>
      <dgm:t>
        <a:bodyPr/>
        <a:lstStyle/>
        <a:p>
          <a:r>
            <a:rPr lang="es-ES" sz="2000" i="0" dirty="0" smtClean="0"/>
            <a:t>PROCESOS DE APRENDIZAJE Y LAS TIC</a:t>
          </a:r>
          <a:endParaRPr lang="es-ES" sz="2000" i="0" dirty="0"/>
        </a:p>
      </dgm:t>
    </dgm:pt>
    <dgm:pt modelId="{99596D06-DA2C-4BCA-A075-A4312E869EF7}" type="parTrans" cxnId="{60CF0876-981D-40F6-9BC0-3A67EE103A78}">
      <dgm:prSet/>
      <dgm:spPr/>
      <dgm:t>
        <a:bodyPr/>
        <a:lstStyle/>
        <a:p>
          <a:endParaRPr lang="es-ES"/>
        </a:p>
      </dgm:t>
    </dgm:pt>
    <dgm:pt modelId="{76A6DEC8-A2FA-4AF0-8B00-35EE91C35015}" type="sibTrans" cxnId="{60CF0876-981D-40F6-9BC0-3A67EE103A78}">
      <dgm:prSet/>
      <dgm:spPr/>
      <dgm:t>
        <a:bodyPr/>
        <a:lstStyle/>
        <a:p>
          <a:endParaRPr lang="es-ES"/>
        </a:p>
      </dgm:t>
    </dgm:pt>
    <dgm:pt modelId="{3F10BD62-5616-42D9-BB07-203E777EC1B4}" type="pres">
      <dgm:prSet presAssocID="{E719758D-0538-49C0-A5F5-126BEC48A2F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66AEC1F-DD01-4043-9942-44A457F500BF}" type="pres">
      <dgm:prSet presAssocID="{719C2D1C-B065-49F9-AE1A-B2B35B950263}" presName="centerShape" presStyleLbl="node0" presStyleIdx="0" presStyleCnt="1" custScaleX="108389" custScaleY="102577"/>
      <dgm:spPr/>
      <dgm:t>
        <a:bodyPr/>
        <a:lstStyle/>
        <a:p>
          <a:endParaRPr lang="es-ES"/>
        </a:p>
      </dgm:t>
    </dgm:pt>
    <dgm:pt modelId="{F5517532-3686-4194-9EB8-74A691B25055}" type="pres">
      <dgm:prSet presAssocID="{786B25E3-8B15-4128-849B-AA6601DD6446}" presName="Name9" presStyleLbl="parChTrans1D2" presStyleIdx="0" presStyleCnt="4"/>
      <dgm:spPr/>
      <dgm:t>
        <a:bodyPr/>
        <a:lstStyle/>
        <a:p>
          <a:endParaRPr lang="es-ES"/>
        </a:p>
      </dgm:t>
    </dgm:pt>
    <dgm:pt modelId="{38B4C6EF-0EC1-4D07-956F-89A3D03FB8DF}" type="pres">
      <dgm:prSet presAssocID="{786B25E3-8B15-4128-849B-AA6601DD6446}" presName="connTx" presStyleLbl="parChTrans1D2" presStyleIdx="0" presStyleCnt="4"/>
      <dgm:spPr/>
      <dgm:t>
        <a:bodyPr/>
        <a:lstStyle/>
        <a:p>
          <a:endParaRPr lang="es-ES"/>
        </a:p>
      </dgm:t>
    </dgm:pt>
    <dgm:pt modelId="{F214D184-1F51-4475-AE82-0F060AD85F8C}" type="pres">
      <dgm:prSet presAssocID="{D4A02828-CF43-457E-A4D6-E185121280BD}" presName="node" presStyleLbl="node1" presStyleIdx="0" presStyleCnt="4" custScaleX="136573" custScaleY="101089" custRadScaleRad="88837" custRadScaleInc="29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124859-AD81-4135-947A-91EB2F97400F}" type="pres">
      <dgm:prSet presAssocID="{2D2C54F4-9621-4DBF-AF20-48BBB5332854}" presName="Name9" presStyleLbl="parChTrans1D2" presStyleIdx="1" presStyleCnt="4"/>
      <dgm:spPr/>
      <dgm:t>
        <a:bodyPr/>
        <a:lstStyle/>
        <a:p>
          <a:endParaRPr lang="es-ES"/>
        </a:p>
      </dgm:t>
    </dgm:pt>
    <dgm:pt modelId="{4EECEE6A-6BF7-44FB-8815-02525129A4AA}" type="pres">
      <dgm:prSet presAssocID="{2D2C54F4-9621-4DBF-AF20-48BBB5332854}" presName="connTx" presStyleLbl="parChTrans1D2" presStyleIdx="1" presStyleCnt="4"/>
      <dgm:spPr/>
      <dgm:t>
        <a:bodyPr/>
        <a:lstStyle/>
        <a:p>
          <a:endParaRPr lang="es-ES"/>
        </a:p>
      </dgm:t>
    </dgm:pt>
    <dgm:pt modelId="{AF5678A6-E17D-4BF2-9B05-F8A3D1A34725}" type="pres">
      <dgm:prSet presAssocID="{FE83C330-5D5A-4E19-8C62-193DD543271B}" presName="node" presStyleLbl="node1" presStyleIdx="1" presStyleCnt="4" custScaleX="123216" custRadScaleRad="117033" custRadScaleInc="3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71B7C9-BED4-4297-952B-AA040B62E154}" type="pres">
      <dgm:prSet presAssocID="{3E274151-6694-4836-92EB-944D3E03F6D8}" presName="Name9" presStyleLbl="parChTrans1D2" presStyleIdx="2" presStyleCnt="4"/>
      <dgm:spPr/>
      <dgm:t>
        <a:bodyPr/>
        <a:lstStyle/>
        <a:p>
          <a:endParaRPr lang="es-ES"/>
        </a:p>
      </dgm:t>
    </dgm:pt>
    <dgm:pt modelId="{C4071BE7-9553-4629-B328-06CF923B87A2}" type="pres">
      <dgm:prSet presAssocID="{3E274151-6694-4836-92EB-944D3E03F6D8}" presName="connTx" presStyleLbl="parChTrans1D2" presStyleIdx="2" presStyleCnt="4"/>
      <dgm:spPr/>
      <dgm:t>
        <a:bodyPr/>
        <a:lstStyle/>
        <a:p>
          <a:endParaRPr lang="es-ES"/>
        </a:p>
      </dgm:t>
    </dgm:pt>
    <dgm:pt modelId="{D5EEA6D7-D9F8-4AED-A744-8EBB3A306D0B}" type="pres">
      <dgm:prSet presAssocID="{59EE7AEF-8A95-4739-AEEC-CBE560DF551C}" presName="node" presStyleLbl="node1" presStyleIdx="2" presStyleCnt="4" custScaleX="146546" custScaleY="123091" custRadScaleRad="96505" custRadScaleInc="-22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D99C46-B343-4A0B-809A-C958FE14EA94}" type="pres">
      <dgm:prSet presAssocID="{99596D06-DA2C-4BCA-A075-A4312E869EF7}" presName="Name9" presStyleLbl="parChTrans1D2" presStyleIdx="3" presStyleCnt="4"/>
      <dgm:spPr/>
      <dgm:t>
        <a:bodyPr/>
        <a:lstStyle/>
        <a:p>
          <a:endParaRPr lang="es-ES"/>
        </a:p>
      </dgm:t>
    </dgm:pt>
    <dgm:pt modelId="{9DA2720E-89DB-43FC-B6F9-85130DF2AA5F}" type="pres">
      <dgm:prSet presAssocID="{99596D06-DA2C-4BCA-A075-A4312E869EF7}" presName="connTx" presStyleLbl="parChTrans1D2" presStyleIdx="3" presStyleCnt="4"/>
      <dgm:spPr/>
      <dgm:t>
        <a:bodyPr/>
        <a:lstStyle/>
        <a:p>
          <a:endParaRPr lang="es-ES"/>
        </a:p>
      </dgm:t>
    </dgm:pt>
    <dgm:pt modelId="{A6847080-F0BF-42B8-A4B3-66229D729F00}" type="pres">
      <dgm:prSet presAssocID="{5C5B3BE5-E174-4661-A488-49F90C29E122}" presName="node" presStyleLbl="node1" presStyleIdx="3" presStyleCnt="4" custScaleX="141580" custRadScaleRad="116177" custRadScaleInc="-3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92B5249-4590-4EDD-89D6-E414F47C8B83}" type="presOf" srcId="{2D2C54F4-9621-4DBF-AF20-48BBB5332854}" destId="{4EECEE6A-6BF7-44FB-8815-02525129A4AA}" srcOrd="1" destOrd="0" presId="urn:microsoft.com/office/officeart/2005/8/layout/radial1"/>
    <dgm:cxn modelId="{3F9F21C2-BA07-4ABE-9646-2AA6AF039DB9}" type="presOf" srcId="{2D2C54F4-9621-4DBF-AF20-48BBB5332854}" destId="{B1124859-AD81-4135-947A-91EB2F97400F}" srcOrd="0" destOrd="0" presId="urn:microsoft.com/office/officeart/2005/8/layout/radial1"/>
    <dgm:cxn modelId="{60CF0876-981D-40F6-9BC0-3A67EE103A78}" srcId="{719C2D1C-B065-49F9-AE1A-B2B35B950263}" destId="{5C5B3BE5-E174-4661-A488-49F90C29E122}" srcOrd="3" destOrd="0" parTransId="{99596D06-DA2C-4BCA-A075-A4312E869EF7}" sibTransId="{76A6DEC8-A2FA-4AF0-8B00-35EE91C35015}"/>
    <dgm:cxn modelId="{8924FEA3-BE5B-455C-9A4B-82B8C6E7594F}" type="presOf" srcId="{D4A02828-CF43-457E-A4D6-E185121280BD}" destId="{F214D184-1F51-4475-AE82-0F060AD85F8C}" srcOrd="0" destOrd="0" presId="urn:microsoft.com/office/officeart/2005/8/layout/radial1"/>
    <dgm:cxn modelId="{FC1C7553-D564-4A2D-98EC-6B49C095BA67}" type="presOf" srcId="{3E274151-6694-4836-92EB-944D3E03F6D8}" destId="{C4071BE7-9553-4629-B328-06CF923B87A2}" srcOrd="1" destOrd="0" presId="urn:microsoft.com/office/officeart/2005/8/layout/radial1"/>
    <dgm:cxn modelId="{DF434342-FB33-4F42-AF8F-37BAD5499F26}" type="presOf" srcId="{719C2D1C-B065-49F9-AE1A-B2B35B950263}" destId="{E66AEC1F-DD01-4043-9942-44A457F500BF}" srcOrd="0" destOrd="0" presId="urn:microsoft.com/office/officeart/2005/8/layout/radial1"/>
    <dgm:cxn modelId="{9527078D-75FB-48A1-8D19-5356917EF745}" type="presOf" srcId="{3E274151-6694-4836-92EB-944D3E03F6D8}" destId="{A571B7C9-BED4-4297-952B-AA040B62E154}" srcOrd="0" destOrd="0" presId="urn:microsoft.com/office/officeart/2005/8/layout/radial1"/>
    <dgm:cxn modelId="{6C066501-5098-4D87-95E8-AAAD0CF22D49}" srcId="{E719758D-0538-49C0-A5F5-126BEC48A2F9}" destId="{719C2D1C-B065-49F9-AE1A-B2B35B950263}" srcOrd="0" destOrd="0" parTransId="{C718ED64-477D-431C-86DF-CB116F3B99BA}" sibTransId="{D268F3EA-5372-4DA2-99FB-5E2588750A98}"/>
    <dgm:cxn modelId="{A17E5354-4392-468C-A5DC-24AD68F607F9}" type="presOf" srcId="{FE83C330-5D5A-4E19-8C62-193DD543271B}" destId="{AF5678A6-E17D-4BF2-9B05-F8A3D1A34725}" srcOrd="0" destOrd="0" presId="urn:microsoft.com/office/officeart/2005/8/layout/radial1"/>
    <dgm:cxn modelId="{4777927D-CBB2-4E67-868D-A355CEEEFDB2}" srcId="{719C2D1C-B065-49F9-AE1A-B2B35B950263}" destId="{59EE7AEF-8A95-4739-AEEC-CBE560DF551C}" srcOrd="2" destOrd="0" parTransId="{3E274151-6694-4836-92EB-944D3E03F6D8}" sibTransId="{D1098B3F-8FA3-4E77-8573-CEF03CD48ECA}"/>
    <dgm:cxn modelId="{D4AFF79D-B8AF-419A-BC5E-2BE6F3DFB9F0}" type="presOf" srcId="{59EE7AEF-8A95-4739-AEEC-CBE560DF551C}" destId="{D5EEA6D7-D9F8-4AED-A744-8EBB3A306D0B}" srcOrd="0" destOrd="0" presId="urn:microsoft.com/office/officeart/2005/8/layout/radial1"/>
    <dgm:cxn modelId="{B459E89A-54A4-428C-93AD-E4A5B56E5C54}" srcId="{719C2D1C-B065-49F9-AE1A-B2B35B950263}" destId="{D4A02828-CF43-457E-A4D6-E185121280BD}" srcOrd="0" destOrd="0" parTransId="{786B25E3-8B15-4128-849B-AA6601DD6446}" sibTransId="{E62B158C-9B99-4EA4-9D34-4AD64E691EA0}"/>
    <dgm:cxn modelId="{D2A1A0CF-8FB3-4A07-8487-86A5CAF89451}" type="presOf" srcId="{E719758D-0538-49C0-A5F5-126BEC48A2F9}" destId="{3F10BD62-5616-42D9-BB07-203E777EC1B4}" srcOrd="0" destOrd="0" presId="urn:microsoft.com/office/officeart/2005/8/layout/radial1"/>
    <dgm:cxn modelId="{349BEF7E-62ED-4A16-A6CD-E0574C4D8A6F}" type="presOf" srcId="{786B25E3-8B15-4128-849B-AA6601DD6446}" destId="{38B4C6EF-0EC1-4D07-956F-89A3D03FB8DF}" srcOrd="1" destOrd="0" presId="urn:microsoft.com/office/officeart/2005/8/layout/radial1"/>
    <dgm:cxn modelId="{2E6FE83D-C915-44DF-BD6B-BD1B9AB55318}" type="presOf" srcId="{786B25E3-8B15-4128-849B-AA6601DD6446}" destId="{F5517532-3686-4194-9EB8-74A691B25055}" srcOrd="0" destOrd="0" presId="urn:microsoft.com/office/officeart/2005/8/layout/radial1"/>
    <dgm:cxn modelId="{D08C45DB-B67A-4DA8-B350-886DD1A8E9EA}" type="presOf" srcId="{5C5B3BE5-E174-4661-A488-49F90C29E122}" destId="{A6847080-F0BF-42B8-A4B3-66229D729F00}" srcOrd="0" destOrd="0" presId="urn:microsoft.com/office/officeart/2005/8/layout/radial1"/>
    <dgm:cxn modelId="{8B4E1414-340A-4F36-B4BF-3374D055B3FA}" srcId="{719C2D1C-B065-49F9-AE1A-B2B35B950263}" destId="{FE83C330-5D5A-4E19-8C62-193DD543271B}" srcOrd="1" destOrd="0" parTransId="{2D2C54F4-9621-4DBF-AF20-48BBB5332854}" sibTransId="{04308379-1691-4D53-B2E6-0891CACC64DC}"/>
    <dgm:cxn modelId="{7CE0E469-782D-43E7-8BE8-69C073C9ADB8}" type="presOf" srcId="{99596D06-DA2C-4BCA-A075-A4312E869EF7}" destId="{DDD99C46-B343-4A0B-809A-C958FE14EA94}" srcOrd="0" destOrd="0" presId="urn:microsoft.com/office/officeart/2005/8/layout/radial1"/>
    <dgm:cxn modelId="{8AE6212B-927E-4ABE-AECA-82E489FC5D7F}" type="presOf" srcId="{99596D06-DA2C-4BCA-A075-A4312E869EF7}" destId="{9DA2720E-89DB-43FC-B6F9-85130DF2AA5F}" srcOrd="1" destOrd="0" presId="urn:microsoft.com/office/officeart/2005/8/layout/radial1"/>
    <dgm:cxn modelId="{B75B6F78-BC6B-4A89-9356-A819FA043AA0}" type="presParOf" srcId="{3F10BD62-5616-42D9-BB07-203E777EC1B4}" destId="{E66AEC1F-DD01-4043-9942-44A457F500BF}" srcOrd="0" destOrd="0" presId="urn:microsoft.com/office/officeart/2005/8/layout/radial1"/>
    <dgm:cxn modelId="{5862AF29-77E7-415C-87A9-8533821DA633}" type="presParOf" srcId="{3F10BD62-5616-42D9-BB07-203E777EC1B4}" destId="{F5517532-3686-4194-9EB8-74A691B25055}" srcOrd="1" destOrd="0" presId="urn:microsoft.com/office/officeart/2005/8/layout/radial1"/>
    <dgm:cxn modelId="{3388BDC4-8ED6-4161-A95C-530DF6936B9B}" type="presParOf" srcId="{F5517532-3686-4194-9EB8-74A691B25055}" destId="{38B4C6EF-0EC1-4D07-956F-89A3D03FB8DF}" srcOrd="0" destOrd="0" presId="urn:microsoft.com/office/officeart/2005/8/layout/radial1"/>
    <dgm:cxn modelId="{2272838A-D96A-4FB6-AB00-2CFBCA90FCE8}" type="presParOf" srcId="{3F10BD62-5616-42D9-BB07-203E777EC1B4}" destId="{F214D184-1F51-4475-AE82-0F060AD85F8C}" srcOrd="2" destOrd="0" presId="urn:microsoft.com/office/officeart/2005/8/layout/radial1"/>
    <dgm:cxn modelId="{FC2DBAD7-69D1-40E8-8FCE-E55FFF2A9CFE}" type="presParOf" srcId="{3F10BD62-5616-42D9-BB07-203E777EC1B4}" destId="{B1124859-AD81-4135-947A-91EB2F97400F}" srcOrd="3" destOrd="0" presId="urn:microsoft.com/office/officeart/2005/8/layout/radial1"/>
    <dgm:cxn modelId="{2793218A-AD22-4D5A-B2C6-6728F006C981}" type="presParOf" srcId="{B1124859-AD81-4135-947A-91EB2F97400F}" destId="{4EECEE6A-6BF7-44FB-8815-02525129A4AA}" srcOrd="0" destOrd="0" presId="urn:microsoft.com/office/officeart/2005/8/layout/radial1"/>
    <dgm:cxn modelId="{290E7731-8A09-49BE-BF88-606273458997}" type="presParOf" srcId="{3F10BD62-5616-42D9-BB07-203E777EC1B4}" destId="{AF5678A6-E17D-4BF2-9B05-F8A3D1A34725}" srcOrd="4" destOrd="0" presId="urn:microsoft.com/office/officeart/2005/8/layout/radial1"/>
    <dgm:cxn modelId="{E949F54E-1A00-46A8-B08C-E3A2B6C937AC}" type="presParOf" srcId="{3F10BD62-5616-42D9-BB07-203E777EC1B4}" destId="{A571B7C9-BED4-4297-952B-AA040B62E154}" srcOrd="5" destOrd="0" presId="urn:microsoft.com/office/officeart/2005/8/layout/radial1"/>
    <dgm:cxn modelId="{1FE1DE68-3605-4087-8B67-2BE4046D2325}" type="presParOf" srcId="{A571B7C9-BED4-4297-952B-AA040B62E154}" destId="{C4071BE7-9553-4629-B328-06CF923B87A2}" srcOrd="0" destOrd="0" presId="urn:microsoft.com/office/officeart/2005/8/layout/radial1"/>
    <dgm:cxn modelId="{9C7694FE-D690-4182-8007-4BDEA4E7DFE3}" type="presParOf" srcId="{3F10BD62-5616-42D9-BB07-203E777EC1B4}" destId="{D5EEA6D7-D9F8-4AED-A744-8EBB3A306D0B}" srcOrd="6" destOrd="0" presId="urn:microsoft.com/office/officeart/2005/8/layout/radial1"/>
    <dgm:cxn modelId="{FF78F158-4F96-4101-8264-8A62ACE7CB8D}" type="presParOf" srcId="{3F10BD62-5616-42D9-BB07-203E777EC1B4}" destId="{DDD99C46-B343-4A0B-809A-C958FE14EA94}" srcOrd="7" destOrd="0" presId="urn:microsoft.com/office/officeart/2005/8/layout/radial1"/>
    <dgm:cxn modelId="{49E67C90-EB34-46BD-AE6E-822260D46AD9}" type="presParOf" srcId="{DDD99C46-B343-4A0B-809A-C958FE14EA94}" destId="{9DA2720E-89DB-43FC-B6F9-85130DF2AA5F}" srcOrd="0" destOrd="0" presId="urn:microsoft.com/office/officeart/2005/8/layout/radial1"/>
    <dgm:cxn modelId="{A8A9DB1E-F4BD-493E-A741-3D9BD899AFC2}" type="presParOf" srcId="{3F10BD62-5616-42D9-BB07-203E777EC1B4}" destId="{A6847080-F0BF-42B8-A4B3-66229D729F00}" srcOrd="8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719758D-0538-49C0-A5F5-126BEC48A2F9}" type="doc">
      <dgm:prSet loTypeId="urn:microsoft.com/office/officeart/2005/8/layout/radial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19C2D1C-B065-49F9-AE1A-B2B35B950263}">
      <dgm:prSet phldrT="[Texto]" custT="1"/>
      <dgm:spPr/>
      <dgm:t>
        <a:bodyPr/>
        <a:lstStyle/>
        <a:p>
          <a:r>
            <a:rPr lang="es-ES" sz="2000" b="1" dirty="0" smtClean="0">
              <a:effectLst/>
            </a:rPr>
            <a:t>RESULTADOS</a:t>
          </a:r>
          <a:endParaRPr lang="es-ES" sz="2000" b="1" dirty="0" smtClean="0"/>
        </a:p>
        <a:p>
          <a:endParaRPr lang="es-ES" sz="2000" b="1" dirty="0" smtClean="0"/>
        </a:p>
        <a:p>
          <a:endParaRPr lang="es-ES" sz="2000" b="1" dirty="0"/>
        </a:p>
      </dgm:t>
    </dgm:pt>
    <dgm:pt modelId="{C718ED64-477D-431C-86DF-CB116F3B99BA}" type="parTrans" cxnId="{6C066501-5098-4D87-95E8-AAAD0CF22D49}">
      <dgm:prSet/>
      <dgm:spPr/>
      <dgm:t>
        <a:bodyPr/>
        <a:lstStyle/>
        <a:p>
          <a:endParaRPr lang="es-ES"/>
        </a:p>
      </dgm:t>
    </dgm:pt>
    <dgm:pt modelId="{D268F3EA-5372-4DA2-99FB-5E2588750A98}" type="sibTrans" cxnId="{6C066501-5098-4D87-95E8-AAAD0CF22D49}">
      <dgm:prSet/>
      <dgm:spPr/>
      <dgm:t>
        <a:bodyPr/>
        <a:lstStyle/>
        <a:p>
          <a:endParaRPr lang="es-ES"/>
        </a:p>
      </dgm:t>
    </dgm:pt>
    <dgm:pt modelId="{FE83C330-5D5A-4E19-8C62-193DD543271B}">
      <dgm:prSet phldrT="[Texto]" custT="1"/>
      <dgm:spPr/>
      <dgm:t>
        <a:bodyPr/>
        <a:lstStyle/>
        <a:p>
          <a:r>
            <a:rPr lang="es-ES" sz="2000" b="1" dirty="0" smtClean="0"/>
            <a:t>COMPETENCIA CIENTÍFICA </a:t>
          </a:r>
          <a:endParaRPr lang="es-ES" sz="2000" b="1" dirty="0"/>
        </a:p>
      </dgm:t>
    </dgm:pt>
    <dgm:pt modelId="{2D2C54F4-9621-4DBF-AF20-48BBB5332854}" type="parTrans" cxnId="{8B4E1414-340A-4F36-B4BF-3374D055B3FA}">
      <dgm:prSet/>
      <dgm:spPr/>
      <dgm:t>
        <a:bodyPr/>
        <a:lstStyle/>
        <a:p>
          <a:endParaRPr lang="es-ES"/>
        </a:p>
      </dgm:t>
    </dgm:pt>
    <dgm:pt modelId="{04308379-1691-4D53-B2E6-0891CACC64DC}" type="sibTrans" cxnId="{8B4E1414-340A-4F36-B4BF-3374D055B3FA}">
      <dgm:prSet/>
      <dgm:spPr/>
      <dgm:t>
        <a:bodyPr/>
        <a:lstStyle/>
        <a:p>
          <a:endParaRPr lang="es-ES"/>
        </a:p>
      </dgm:t>
    </dgm:pt>
    <dgm:pt modelId="{59EE7AEF-8A95-4739-AEEC-CBE560DF551C}">
      <dgm:prSet phldrT="[Texto]" custT="1"/>
      <dgm:spPr/>
      <dgm:t>
        <a:bodyPr/>
        <a:lstStyle/>
        <a:p>
          <a:r>
            <a:rPr lang="es-ES" sz="2000" b="1" i="0" dirty="0" smtClean="0"/>
            <a:t>COMPETENCIA DIGITAL</a:t>
          </a:r>
          <a:endParaRPr lang="es-ES" sz="2000" b="1" i="0" dirty="0"/>
        </a:p>
      </dgm:t>
    </dgm:pt>
    <dgm:pt modelId="{3E274151-6694-4836-92EB-944D3E03F6D8}" type="parTrans" cxnId="{4777927D-CBB2-4E67-868D-A355CEEEFDB2}">
      <dgm:prSet/>
      <dgm:spPr/>
      <dgm:t>
        <a:bodyPr/>
        <a:lstStyle/>
        <a:p>
          <a:endParaRPr lang="es-ES"/>
        </a:p>
      </dgm:t>
    </dgm:pt>
    <dgm:pt modelId="{D1098B3F-8FA3-4E77-8573-CEF03CD48ECA}" type="sibTrans" cxnId="{4777927D-CBB2-4E67-868D-A355CEEEFDB2}">
      <dgm:prSet/>
      <dgm:spPr/>
      <dgm:t>
        <a:bodyPr/>
        <a:lstStyle/>
        <a:p>
          <a:endParaRPr lang="es-ES"/>
        </a:p>
      </dgm:t>
    </dgm:pt>
    <dgm:pt modelId="{5C5B3BE5-E174-4661-A488-49F90C29E122}">
      <dgm:prSet phldrT="[Texto]" custT="1"/>
      <dgm:spPr/>
      <dgm:t>
        <a:bodyPr/>
        <a:lstStyle/>
        <a:p>
          <a:r>
            <a:rPr lang="es-ES" sz="2000" b="1" i="0" dirty="0" smtClean="0"/>
            <a:t>CONCLUSIONES</a:t>
          </a:r>
        </a:p>
      </dgm:t>
    </dgm:pt>
    <dgm:pt modelId="{99596D06-DA2C-4BCA-A075-A4312E869EF7}" type="parTrans" cxnId="{60CF0876-981D-40F6-9BC0-3A67EE103A78}">
      <dgm:prSet/>
      <dgm:spPr/>
      <dgm:t>
        <a:bodyPr/>
        <a:lstStyle/>
        <a:p>
          <a:endParaRPr lang="es-ES"/>
        </a:p>
      </dgm:t>
    </dgm:pt>
    <dgm:pt modelId="{76A6DEC8-A2FA-4AF0-8B00-35EE91C35015}" type="sibTrans" cxnId="{60CF0876-981D-40F6-9BC0-3A67EE103A78}">
      <dgm:prSet/>
      <dgm:spPr/>
      <dgm:t>
        <a:bodyPr/>
        <a:lstStyle/>
        <a:p>
          <a:endParaRPr lang="es-ES"/>
        </a:p>
      </dgm:t>
    </dgm:pt>
    <dgm:pt modelId="{3F10BD62-5616-42D9-BB07-203E777EC1B4}" type="pres">
      <dgm:prSet presAssocID="{E719758D-0538-49C0-A5F5-126BEC48A2F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66AEC1F-DD01-4043-9942-44A457F500BF}" type="pres">
      <dgm:prSet presAssocID="{719C2D1C-B065-49F9-AE1A-B2B35B950263}" presName="centerShape" presStyleLbl="node0" presStyleIdx="0" presStyleCnt="1" custScaleX="129465" custScaleY="106839" custLinFactNeighborX="257" custLinFactNeighborY="-3992"/>
      <dgm:spPr/>
      <dgm:t>
        <a:bodyPr/>
        <a:lstStyle/>
        <a:p>
          <a:endParaRPr lang="es-ES"/>
        </a:p>
      </dgm:t>
    </dgm:pt>
    <dgm:pt modelId="{B1124859-AD81-4135-947A-91EB2F97400F}" type="pres">
      <dgm:prSet presAssocID="{2D2C54F4-9621-4DBF-AF20-48BBB5332854}" presName="Name9" presStyleLbl="parChTrans1D2" presStyleIdx="0" presStyleCnt="3"/>
      <dgm:spPr/>
      <dgm:t>
        <a:bodyPr/>
        <a:lstStyle/>
        <a:p>
          <a:endParaRPr lang="es-ES"/>
        </a:p>
      </dgm:t>
    </dgm:pt>
    <dgm:pt modelId="{4EECEE6A-6BF7-44FB-8815-02525129A4AA}" type="pres">
      <dgm:prSet presAssocID="{2D2C54F4-9621-4DBF-AF20-48BBB5332854}" presName="connTx" presStyleLbl="parChTrans1D2" presStyleIdx="0" presStyleCnt="3"/>
      <dgm:spPr/>
      <dgm:t>
        <a:bodyPr/>
        <a:lstStyle/>
        <a:p>
          <a:endParaRPr lang="es-ES"/>
        </a:p>
      </dgm:t>
    </dgm:pt>
    <dgm:pt modelId="{AF5678A6-E17D-4BF2-9B05-F8A3D1A34725}" type="pres">
      <dgm:prSet presAssocID="{FE83C330-5D5A-4E19-8C62-193DD543271B}" presName="node" presStyleLbl="node1" presStyleIdx="0" presStyleCnt="3" custScaleX="141497" custRadScaleRad="100948" custRadScaleInc="26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71B7C9-BED4-4297-952B-AA040B62E154}" type="pres">
      <dgm:prSet presAssocID="{3E274151-6694-4836-92EB-944D3E03F6D8}" presName="Name9" presStyleLbl="parChTrans1D2" presStyleIdx="1" presStyleCnt="3"/>
      <dgm:spPr/>
      <dgm:t>
        <a:bodyPr/>
        <a:lstStyle/>
        <a:p>
          <a:endParaRPr lang="es-ES"/>
        </a:p>
      </dgm:t>
    </dgm:pt>
    <dgm:pt modelId="{C4071BE7-9553-4629-B328-06CF923B87A2}" type="pres">
      <dgm:prSet presAssocID="{3E274151-6694-4836-92EB-944D3E03F6D8}" presName="connTx" presStyleLbl="parChTrans1D2" presStyleIdx="1" presStyleCnt="3"/>
      <dgm:spPr/>
      <dgm:t>
        <a:bodyPr/>
        <a:lstStyle/>
        <a:p>
          <a:endParaRPr lang="es-ES"/>
        </a:p>
      </dgm:t>
    </dgm:pt>
    <dgm:pt modelId="{D5EEA6D7-D9F8-4AED-A744-8EBB3A306D0B}" type="pres">
      <dgm:prSet presAssocID="{59EE7AEF-8A95-4739-AEEC-CBE560DF551C}" presName="node" presStyleLbl="node1" presStyleIdx="1" presStyleCnt="3" custScaleX="128239" custScaleY="100000" custRadScaleRad="113642" custRadScaleInc="-64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D99C46-B343-4A0B-809A-C958FE14EA94}" type="pres">
      <dgm:prSet presAssocID="{99596D06-DA2C-4BCA-A075-A4312E869EF7}" presName="Name9" presStyleLbl="parChTrans1D2" presStyleIdx="2" presStyleCnt="3"/>
      <dgm:spPr/>
      <dgm:t>
        <a:bodyPr/>
        <a:lstStyle/>
        <a:p>
          <a:endParaRPr lang="es-ES"/>
        </a:p>
      </dgm:t>
    </dgm:pt>
    <dgm:pt modelId="{9DA2720E-89DB-43FC-B6F9-85130DF2AA5F}" type="pres">
      <dgm:prSet presAssocID="{99596D06-DA2C-4BCA-A075-A4312E869EF7}" presName="connTx" presStyleLbl="parChTrans1D2" presStyleIdx="2" presStyleCnt="3"/>
      <dgm:spPr/>
      <dgm:t>
        <a:bodyPr/>
        <a:lstStyle/>
        <a:p>
          <a:endParaRPr lang="es-ES"/>
        </a:p>
      </dgm:t>
    </dgm:pt>
    <dgm:pt modelId="{A6847080-F0BF-42B8-A4B3-66229D729F00}" type="pres">
      <dgm:prSet presAssocID="{5C5B3BE5-E174-4661-A488-49F90C29E122}" presName="node" presStyleLbl="node1" presStyleIdx="2" presStyleCnt="3" custScaleX="134081" custScaleY="95313" custRadScaleRad="114445" custRadScaleInc="51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3465D6E-360B-43A0-973C-AE98761B5914}" type="presOf" srcId="{59EE7AEF-8A95-4739-AEEC-CBE560DF551C}" destId="{D5EEA6D7-D9F8-4AED-A744-8EBB3A306D0B}" srcOrd="0" destOrd="0" presId="urn:microsoft.com/office/officeart/2005/8/layout/radial1"/>
    <dgm:cxn modelId="{DF1B95A8-FFFD-435B-B44C-8BE6C5583205}" type="presOf" srcId="{99596D06-DA2C-4BCA-A075-A4312E869EF7}" destId="{9DA2720E-89DB-43FC-B6F9-85130DF2AA5F}" srcOrd="1" destOrd="0" presId="urn:microsoft.com/office/officeart/2005/8/layout/radial1"/>
    <dgm:cxn modelId="{8B4E1414-340A-4F36-B4BF-3374D055B3FA}" srcId="{719C2D1C-B065-49F9-AE1A-B2B35B950263}" destId="{FE83C330-5D5A-4E19-8C62-193DD543271B}" srcOrd="0" destOrd="0" parTransId="{2D2C54F4-9621-4DBF-AF20-48BBB5332854}" sibTransId="{04308379-1691-4D53-B2E6-0891CACC64DC}"/>
    <dgm:cxn modelId="{4250FDD8-3416-40FE-802B-22C7553F0266}" type="presOf" srcId="{E719758D-0538-49C0-A5F5-126BEC48A2F9}" destId="{3F10BD62-5616-42D9-BB07-203E777EC1B4}" srcOrd="0" destOrd="0" presId="urn:microsoft.com/office/officeart/2005/8/layout/radial1"/>
    <dgm:cxn modelId="{9DB680A1-44C1-4B55-8A2D-AED9E1F7B004}" type="presOf" srcId="{719C2D1C-B065-49F9-AE1A-B2B35B950263}" destId="{E66AEC1F-DD01-4043-9942-44A457F500BF}" srcOrd="0" destOrd="0" presId="urn:microsoft.com/office/officeart/2005/8/layout/radial1"/>
    <dgm:cxn modelId="{D4577A94-32F5-428A-98C0-279A1F17BAC2}" type="presOf" srcId="{3E274151-6694-4836-92EB-944D3E03F6D8}" destId="{A571B7C9-BED4-4297-952B-AA040B62E154}" srcOrd="0" destOrd="0" presId="urn:microsoft.com/office/officeart/2005/8/layout/radial1"/>
    <dgm:cxn modelId="{6C066501-5098-4D87-95E8-AAAD0CF22D49}" srcId="{E719758D-0538-49C0-A5F5-126BEC48A2F9}" destId="{719C2D1C-B065-49F9-AE1A-B2B35B950263}" srcOrd="0" destOrd="0" parTransId="{C718ED64-477D-431C-86DF-CB116F3B99BA}" sibTransId="{D268F3EA-5372-4DA2-99FB-5E2588750A98}"/>
    <dgm:cxn modelId="{4777927D-CBB2-4E67-868D-A355CEEEFDB2}" srcId="{719C2D1C-B065-49F9-AE1A-B2B35B950263}" destId="{59EE7AEF-8A95-4739-AEEC-CBE560DF551C}" srcOrd="1" destOrd="0" parTransId="{3E274151-6694-4836-92EB-944D3E03F6D8}" sibTransId="{D1098B3F-8FA3-4E77-8573-CEF03CD48ECA}"/>
    <dgm:cxn modelId="{41D7D4EE-C3F5-4250-B5BE-559EABA87830}" type="presOf" srcId="{2D2C54F4-9621-4DBF-AF20-48BBB5332854}" destId="{B1124859-AD81-4135-947A-91EB2F97400F}" srcOrd="0" destOrd="0" presId="urn:microsoft.com/office/officeart/2005/8/layout/radial1"/>
    <dgm:cxn modelId="{EF9C026F-CBCA-4627-94F5-5F5240947C29}" type="presOf" srcId="{2D2C54F4-9621-4DBF-AF20-48BBB5332854}" destId="{4EECEE6A-6BF7-44FB-8815-02525129A4AA}" srcOrd="1" destOrd="0" presId="urn:microsoft.com/office/officeart/2005/8/layout/radial1"/>
    <dgm:cxn modelId="{8211D879-65A1-4567-9F9F-FE2FD0BB3994}" type="presOf" srcId="{FE83C330-5D5A-4E19-8C62-193DD543271B}" destId="{AF5678A6-E17D-4BF2-9B05-F8A3D1A34725}" srcOrd="0" destOrd="0" presId="urn:microsoft.com/office/officeart/2005/8/layout/radial1"/>
    <dgm:cxn modelId="{B285190B-699C-48A4-AD2F-0A9D0EA9BE35}" type="presOf" srcId="{3E274151-6694-4836-92EB-944D3E03F6D8}" destId="{C4071BE7-9553-4629-B328-06CF923B87A2}" srcOrd="1" destOrd="0" presId="urn:microsoft.com/office/officeart/2005/8/layout/radial1"/>
    <dgm:cxn modelId="{6524AAFD-2A05-4C84-91D7-6636C446FD58}" type="presOf" srcId="{99596D06-DA2C-4BCA-A075-A4312E869EF7}" destId="{DDD99C46-B343-4A0B-809A-C958FE14EA94}" srcOrd="0" destOrd="0" presId="urn:microsoft.com/office/officeart/2005/8/layout/radial1"/>
    <dgm:cxn modelId="{60CF0876-981D-40F6-9BC0-3A67EE103A78}" srcId="{719C2D1C-B065-49F9-AE1A-B2B35B950263}" destId="{5C5B3BE5-E174-4661-A488-49F90C29E122}" srcOrd="2" destOrd="0" parTransId="{99596D06-DA2C-4BCA-A075-A4312E869EF7}" sibTransId="{76A6DEC8-A2FA-4AF0-8B00-35EE91C35015}"/>
    <dgm:cxn modelId="{4BA8EEA4-22B6-4881-BC6E-BA40D9628578}" type="presOf" srcId="{5C5B3BE5-E174-4661-A488-49F90C29E122}" destId="{A6847080-F0BF-42B8-A4B3-66229D729F00}" srcOrd="0" destOrd="0" presId="urn:microsoft.com/office/officeart/2005/8/layout/radial1"/>
    <dgm:cxn modelId="{27B71BED-5592-4590-AA38-CBDBC0B7386D}" type="presParOf" srcId="{3F10BD62-5616-42D9-BB07-203E777EC1B4}" destId="{E66AEC1F-DD01-4043-9942-44A457F500BF}" srcOrd="0" destOrd="0" presId="urn:microsoft.com/office/officeart/2005/8/layout/radial1"/>
    <dgm:cxn modelId="{61312EB6-1B92-4EC0-92CF-EA6FD320B17B}" type="presParOf" srcId="{3F10BD62-5616-42D9-BB07-203E777EC1B4}" destId="{B1124859-AD81-4135-947A-91EB2F97400F}" srcOrd="1" destOrd="0" presId="urn:microsoft.com/office/officeart/2005/8/layout/radial1"/>
    <dgm:cxn modelId="{4EDB53CB-A9E1-4AEE-9A0C-279BF4F1FE49}" type="presParOf" srcId="{B1124859-AD81-4135-947A-91EB2F97400F}" destId="{4EECEE6A-6BF7-44FB-8815-02525129A4AA}" srcOrd="0" destOrd="0" presId="urn:microsoft.com/office/officeart/2005/8/layout/radial1"/>
    <dgm:cxn modelId="{8BAB3FDC-D183-4648-BCBA-F928E4437AC2}" type="presParOf" srcId="{3F10BD62-5616-42D9-BB07-203E777EC1B4}" destId="{AF5678A6-E17D-4BF2-9B05-F8A3D1A34725}" srcOrd="2" destOrd="0" presId="urn:microsoft.com/office/officeart/2005/8/layout/radial1"/>
    <dgm:cxn modelId="{15C8DDBE-A221-4658-B8E3-71DDC8AFBED7}" type="presParOf" srcId="{3F10BD62-5616-42D9-BB07-203E777EC1B4}" destId="{A571B7C9-BED4-4297-952B-AA040B62E154}" srcOrd="3" destOrd="0" presId="urn:microsoft.com/office/officeart/2005/8/layout/radial1"/>
    <dgm:cxn modelId="{A4650AD9-1C64-4713-A81D-86F28B3B26F8}" type="presParOf" srcId="{A571B7C9-BED4-4297-952B-AA040B62E154}" destId="{C4071BE7-9553-4629-B328-06CF923B87A2}" srcOrd="0" destOrd="0" presId="urn:microsoft.com/office/officeart/2005/8/layout/radial1"/>
    <dgm:cxn modelId="{8CE424C3-B8EB-43D5-91BB-3D2B8145233D}" type="presParOf" srcId="{3F10BD62-5616-42D9-BB07-203E777EC1B4}" destId="{D5EEA6D7-D9F8-4AED-A744-8EBB3A306D0B}" srcOrd="4" destOrd="0" presId="urn:microsoft.com/office/officeart/2005/8/layout/radial1"/>
    <dgm:cxn modelId="{37EC3D01-8EEC-4419-91FE-CBEEDB19CA5E}" type="presParOf" srcId="{3F10BD62-5616-42D9-BB07-203E777EC1B4}" destId="{DDD99C46-B343-4A0B-809A-C958FE14EA94}" srcOrd="5" destOrd="0" presId="urn:microsoft.com/office/officeart/2005/8/layout/radial1"/>
    <dgm:cxn modelId="{BA9597B5-4A11-45D3-AE44-E726BE342F0E}" type="presParOf" srcId="{DDD99C46-B343-4A0B-809A-C958FE14EA94}" destId="{9DA2720E-89DB-43FC-B6F9-85130DF2AA5F}" srcOrd="0" destOrd="0" presId="urn:microsoft.com/office/officeart/2005/8/layout/radial1"/>
    <dgm:cxn modelId="{1EEF8870-0D4A-4AAC-BBCA-00B2FBC55F6E}" type="presParOf" srcId="{3F10BD62-5616-42D9-BB07-203E777EC1B4}" destId="{A6847080-F0BF-42B8-A4B3-66229D729F00}" srcOrd="6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C7295D-43F0-41BA-92BF-4ABF59EC30AD}" type="doc">
      <dgm:prSet loTypeId="urn:microsoft.com/office/officeart/2005/8/layout/cycle6" loCatId="relationship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es-ES"/>
        </a:p>
      </dgm:t>
    </dgm:pt>
    <dgm:pt modelId="{F5DF5932-529F-482C-9F46-774E669D189D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rgbClr val="17EAF5"/>
        </a:solidFill>
      </dgm:spPr>
      <dgm:t>
        <a:bodyPr/>
        <a:lstStyle/>
        <a:p>
          <a:r>
            <a:rPr lang="es-ES" sz="2000" b="1" dirty="0" err="1" smtClean="0">
              <a:solidFill>
                <a:srgbClr val="0000FF"/>
              </a:solidFill>
            </a:rPr>
            <a:t>Webquest</a:t>
          </a:r>
          <a:endParaRPr lang="es-ES" sz="2000" b="1" dirty="0">
            <a:solidFill>
              <a:srgbClr val="0000FF"/>
            </a:solidFill>
          </a:endParaRPr>
        </a:p>
      </dgm:t>
    </dgm:pt>
    <dgm:pt modelId="{8CB06B38-65CA-489B-9D37-627415887719}" type="parTrans" cxnId="{1E8EC8B6-44D7-4F0B-8703-686944AD2184}">
      <dgm:prSet/>
      <dgm:spPr/>
      <dgm:t>
        <a:bodyPr/>
        <a:lstStyle/>
        <a:p>
          <a:endParaRPr lang="es-ES" b="1"/>
        </a:p>
      </dgm:t>
    </dgm:pt>
    <dgm:pt modelId="{45BC97F3-713F-4EDB-80C2-6C06D09A18B0}" type="sibTrans" cxnId="{1E8EC8B6-44D7-4F0B-8703-686944AD2184}">
      <dgm:prSet/>
      <dgm:spPr/>
      <dgm:t>
        <a:bodyPr/>
        <a:lstStyle/>
        <a:p>
          <a:endParaRPr lang="es-ES" b="1" dirty="0"/>
        </a:p>
      </dgm:t>
    </dgm:pt>
    <dgm:pt modelId="{1874E546-FA8C-4CD1-85FE-3BDF2DB2DD46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rgbClr val="17EAF5"/>
        </a:solidFill>
      </dgm:spPr>
      <dgm:t>
        <a:bodyPr/>
        <a:lstStyle/>
        <a:p>
          <a:r>
            <a:rPr lang="es-ES" sz="2000" b="1" dirty="0" smtClean="0">
              <a:solidFill>
                <a:srgbClr val="0000FF"/>
              </a:solidFill>
            </a:rPr>
            <a:t>Blog de aula</a:t>
          </a:r>
        </a:p>
      </dgm:t>
    </dgm:pt>
    <dgm:pt modelId="{AEDD57C7-6607-43BB-854D-4B0661E887CA}" type="parTrans" cxnId="{B4D367AC-DAC6-4786-BA30-1AD7C5F08DC9}">
      <dgm:prSet/>
      <dgm:spPr/>
      <dgm:t>
        <a:bodyPr/>
        <a:lstStyle/>
        <a:p>
          <a:endParaRPr lang="es-ES" b="1"/>
        </a:p>
      </dgm:t>
    </dgm:pt>
    <dgm:pt modelId="{B6C96007-2872-4D33-A1BC-A3932E48EB9A}" type="sibTrans" cxnId="{B4D367AC-DAC6-4786-BA30-1AD7C5F08DC9}">
      <dgm:prSet/>
      <dgm:spPr/>
      <dgm:t>
        <a:bodyPr/>
        <a:lstStyle/>
        <a:p>
          <a:endParaRPr lang="es-ES" b="1" dirty="0"/>
        </a:p>
      </dgm:t>
    </dgm:pt>
    <dgm:pt modelId="{C2B05647-77D8-407E-8606-22CB5E0A659B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rgbClr val="17EAF5"/>
        </a:solidFill>
      </dgm:spPr>
      <dgm:t>
        <a:bodyPr/>
        <a:lstStyle/>
        <a:p>
          <a:r>
            <a:rPr lang="es-ES" sz="2000" b="1" dirty="0" smtClean="0">
              <a:solidFill>
                <a:srgbClr val="0000FF"/>
              </a:solidFill>
            </a:rPr>
            <a:t>Pizarra digital</a:t>
          </a:r>
        </a:p>
        <a:p>
          <a:r>
            <a:rPr lang="es-ES" sz="2000" b="1" dirty="0" smtClean="0">
              <a:solidFill>
                <a:srgbClr val="0000FF"/>
              </a:solidFill>
            </a:rPr>
            <a:t>Ordenadores </a:t>
          </a:r>
          <a:endParaRPr lang="es-ES" sz="2000" b="1" dirty="0">
            <a:solidFill>
              <a:srgbClr val="0000FF"/>
            </a:solidFill>
          </a:endParaRPr>
        </a:p>
      </dgm:t>
    </dgm:pt>
    <dgm:pt modelId="{5BB04C10-8597-4FB7-8F99-EE3E858CEDC5}" type="parTrans" cxnId="{5981D843-4851-4A21-88A0-EC06BC9B6357}">
      <dgm:prSet/>
      <dgm:spPr/>
      <dgm:t>
        <a:bodyPr/>
        <a:lstStyle/>
        <a:p>
          <a:endParaRPr lang="es-ES" b="1"/>
        </a:p>
      </dgm:t>
    </dgm:pt>
    <dgm:pt modelId="{05D91710-DAFD-448C-836C-C2F2BE0346B3}" type="sibTrans" cxnId="{5981D843-4851-4A21-88A0-EC06BC9B6357}">
      <dgm:prSet/>
      <dgm:spPr/>
      <dgm:t>
        <a:bodyPr/>
        <a:lstStyle/>
        <a:p>
          <a:endParaRPr lang="es-ES" b="1" dirty="0"/>
        </a:p>
      </dgm:t>
    </dgm:pt>
    <dgm:pt modelId="{CCEF321A-C3E1-461E-9021-7052145185B7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rgbClr val="17EAF5"/>
        </a:solidFill>
      </dgm:spPr>
      <dgm:t>
        <a:bodyPr/>
        <a:lstStyle/>
        <a:p>
          <a:r>
            <a:rPr lang="es-ES" sz="2000" b="1" dirty="0" smtClean="0">
              <a:solidFill>
                <a:srgbClr val="0000FF"/>
              </a:solidFill>
            </a:rPr>
            <a:t>Actividades iniciales (</a:t>
          </a:r>
          <a:r>
            <a:rPr lang="es-ES" sz="2000" b="1" dirty="0" err="1" smtClean="0">
              <a:solidFill>
                <a:srgbClr val="0000FF"/>
              </a:solidFill>
            </a:rPr>
            <a:t>just</a:t>
          </a:r>
          <a:r>
            <a:rPr lang="es-ES" sz="2000" b="1" dirty="0" smtClean="0">
              <a:solidFill>
                <a:srgbClr val="0000FF"/>
              </a:solidFill>
            </a:rPr>
            <a:t>  in time </a:t>
          </a:r>
          <a:r>
            <a:rPr lang="es-ES" sz="2000" b="1" dirty="0" err="1" smtClean="0">
              <a:solidFill>
                <a:srgbClr val="0000FF"/>
              </a:solidFill>
            </a:rPr>
            <a:t>teaching</a:t>
          </a:r>
          <a:r>
            <a:rPr lang="es-ES" sz="2000" b="1" dirty="0" smtClean="0">
              <a:solidFill>
                <a:srgbClr val="0000FF"/>
              </a:solidFill>
            </a:rPr>
            <a:t>(</a:t>
          </a:r>
          <a:r>
            <a:rPr lang="es-ES" sz="2000" b="1" dirty="0" err="1" smtClean="0">
              <a:solidFill>
                <a:srgbClr val="0000FF"/>
              </a:solidFill>
            </a:rPr>
            <a:t>JiiTT</a:t>
          </a:r>
          <a:r>
            <a:rPr lang="es-ES" sz="2000" b="1" dirty="0" smtClean="0">
              <a:solidFill>
                <a:srgbClr val="0000FF"/>
              </a:solidFill>
            </a:rPr>
            <a:t>)</a:t>
          </a:r>
          <a:endParaRPr lang="es-ES" sz="2000" b="1" dirty="0">
            <a:solidFill>
              <a:srgbClr val="0000FF"/>
            </a:solidFill>
          </a:endParaRPr>
        </a:p>
      </dgm:t>
    </dgm:pt>
    <dgm:pt modelId="{E0E8FFD9-12E8-478D-970D-DC6097FDA0E0}" type="parTrans" cxnId="{24FBAE16-8DFE-4C03-9B2C-85207B49E216}">
      <dgm:prSet/>
      <dgm:spPr/>
      <dgm:t>
        <a:bodyPr/>
        <a:lstStyle/>
        <a:p>
          <a:endParaRPr lang="en-GB"/>
        </a:p>
      </dgm:t>
    </dgm:pt>
    <dgm:pt modelId="{61C9710B-F0E6-4832-B871-F4ECDB396836}" type="sibTrans" cxnId="{24FBAE16-8DFE-4C03-9B2C-85207B49E216}">
      <dgm:prSet/>
      <dgm:spPr/>
      <dgm:t>
        <a:bodyPr/>
        <a:lstStyle/>
        <a:p>
          <a:endParaRPr lang="en-GB"/>
        </a:p>
      </dgm:t>
    </dgm:pt>
    <dgm:pt modelId="{E2462174-517D-4787-B33A-362A6FCD801C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rgbClr val="17EAF5"/>
        </a:solidFill>
      </dgm:spPr>
      <dgm:t>
        <a:bodyPr/>
        <a:lstStyle/>
        <a:p>
          <a:r>
            <a:rPr lang="es-ES" sz="2000" b="1" dirty="0" smtClean="0">
              <a:solidFill>
                <a:srgbClr val="0000FF"/>
              </a:solidFill>
            </a:rPr>
            <a:t>Materiales digitales (ad hoc)</a:t>
          </a:r>
          <a:endParaRPr lang="es-ES" sz="2000" b="1" dirty="0">
            <a:solidFill>
              <a:srgbClr val="0000FF"/>
            </a:solidFill>
          </a:endParaRPr>
        </a:p>
      </dgm:t>
    </dgm:pt>
    <dgm:pt modelId="{88DB6D5C-C16F-4619-BF98-F38D1273BF5B}" type="parTrans" cxnId="{B3181731-124F-411C-BFF8-2A1FAE1385E5}">
      <dgm:prSet/>
      <dgm:spPr/>
      <dgm:t>
        <a:bodyPr/>
        <a:lstStyle/>
        <a:p>
          <a:endParaRPr lang="en-GB"/>
        </a:p>
      </dgm:t>
    </dgm:pt>
    <dgm:pt modelId="{79E7DDFE-AEA4-4CF2-90BA-D160811B122F}" type="sibTrans" cxnId="{B3181731-124F-411C-BFF8-2A1FAE1385E5}">
      <dgm:prSet/>
      <dgm:spPr/>
      <dgm:t>
        <a:bodyPr/>
        <a:lstStyle/>
        <a:p>
          <a:endParaRPr lang="en-GB"/>
        </a:p>
      </dgm:t>
    </dgm:pt>
    <dgm:pt modelId="{07304F64-5E12-49A9-AAC5-5191333123F8}" type="pres">
      <dgm:prSet presAssocID="{16C7295D-43F0-41BA-92BF-4ABF59EC30A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F3F876-FF60-47B3-BAF1-C966E1F994A3}" type="pres">
      <dgm:prSet presAssocID="{CCEF321A-C3E1-461E-9021-7052145185B7}" presName="node" presStyleLbl="node1" presStyleIdx="0" presStyleCnt="5" custScaleX="143782" custScaleY="218260" custRadScaleRad="95091" custRadScaleInc="405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C5CF697-D37F-4B07-83C9-EE4809688874}" type="pres">
      <dgm:prSet presAssocID="{CCEF321A-C3E1-461E-9021-7052145185B7}" presName="spNode" presStyleCnt="0"/>
      <dgm:spPr/>
    </dgm:pt>
    <dgm:pt modelId="{5D18F36D-A35E-4D49-93B7-BDFBCE8777DA}" type="pres">
      <dgm:prSet presAssocID="{61C9710B-F0E6-4832-B871-F4ECDB396836}" presName="sibTrans" presStyleLbl="sibTrans1D1" presStyleIdx="0" presStyleCnt="5"/>
      <dgm:spPr/>
      <dgm:t>
        <a:bodyPr/>
        <a:lstStyle/>
        <a:p>
          <a:endParaRPr lang="en-GB"/>
        </a:p>
      </dgm:t>
    </dgm:pt>
    <dgm:pt modelId="{02D31FF2-FC43-4C1F-BEBA-8EBB6EF63D69}" type="pres">
      <dgm:prSet presAssocID="{E2462174-517D-4787-B33A-362A6FCD801C}" presName="node" presStyleLbl="node1" presStyleIdx="1" presStyleCnt="5" custScaleX="135687" custRadScaleRad="122407" custRadScaleInc="4479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A19847-9860-4BC4-8D37-0A5C5EDADDA5}" type="pres">
      <dgm:prSet presAssocID="{E2462174-517D-4787-B33A-362A6FCD801C}" presName="spNode" presStyleCnt="0"/>
      <dgm:spPr/>
    </dgm:pt>
    <dgm:pt modelId="{4DF45B62-B257-4B00-89A3-C0B5E3D5E225}" type="pres">
      <dgm:prSet presAssocID="{79E7DDFE-AEA4-4CF2-90BA-D160811B122F}" presName="sibTrans" presStyleLbl="sibTrans1D1" presStyleIdx="1" presStyleCnt="5"/>
      <dgm:spPr/>
      <dgm:t>
        <a:bodyPr/>
        <a:lstStyle/>
        <a:p>
          <a:endParaRPr lang="en-GB"/>
        </a:p>
      </dgm:t>
    </dgm:pt>
    <dgm:pt modelId="{962D4419-54D9-42BA-8D2E-9C2F912D9161}" type="pres">
      <dgm:prSet presAssocID="{F5DF5932-529F-482C-9F46-774E669D189D}" presName="node" presStyleLbl="node1" presStyleIdx="2" presStyleCnt="5" custScaleX="165114" custRadScaleRad="101297" custRadScaleInc="-1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7940E6-19D0-4C40-9A68-E4475972D261}" type="pres">
      <dgm:prSet presAssocID="{F5DF5932-529F-482C-9F46-774E669D189D}" presName="spNode" presStyleCnt="0"/>
      <dgm:spPr/>
    </dgm:pt>
    <dgm:pt modelId="{A2A5E02C-9BD9-4C63-B6EC-49C5129CC15F}" type="pres">
      <dgm:prSet presAssocID="{45BC97F3-713F-4EDB-80C2-6C06D09A18B0}" presName="sibTrans" presStyleLbl="sibTrans1D1" presStyleIdx="2" presStyleCnt="5"/>
      <dgm:spPr/>
      <dgm:t>
        <a:bodyPr/>
        <a:lstStyle/>
        <a:p>
          <a:endParaRPr lang="es-ES"/>
        </a:p>
      </dgm:t>
    </dgm:pt>
    <dgm:pt modelId="{D5F00848-F129-41D5-AEED-9F06F0C4B4B3}" type="pres">
      <dgm:prSet presAssocID="{1874E546-FA8C-4CD1-85FE-3BDF2DB2DD46}" presName="node" presStyleLbl="node1" presStyleIdx="3" presStyleCnt="5" custScaleX="163633" custRadScaleRad="117345" custRadScaleInc="359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8747B2-779C-4449-A156-B5CC61FACBD8}" type="pres">
      <dgm:prSet presAssocID="{1874E546-FA8C-4CD1-85FE-3BDF2DB2DD46}" presName="spNode" presStyleCnt="0"/>
      <dgm:spPr/>
    </dgm:pt>
    <dgm:pt modelId="{F3029A8A-BD13-447F-ADFC-7ADE0FA48A95}" type="pres">
      <dgm:prSet presAssocID="{B6C96007-2872-4D33-A1BC-A3932E48EB9A}" presName="sibTrans" presStyleLbl="sibTrans1D1" presStyleIdx="3" presStyleCnt="5"/>
      <dgm:spPr/>
      <dgm:t>
        <a:bodyPr/>
        <a:lstStyle/>
        <a:p>
          <a:endParaRPr lang="es-ES"/>
        </a:p>
      </dgm:t>
    </dgm:pt>
    <dgm:pt modelId="{C3E7A902-06B6-47DE-853D-46B8AE92C2CC}" type="pres">
      <dgm:prSet presAssocID="{C2B05647-77D8-407E-8606-22CB5E0A659B}" presName="node" presStyleLbl="node1" presStyleIdx="4" presStyleCnt="5" custScaleX="145973" custRadScaleRad="114963" custRadScaleInc="-291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09D781-0B76-41AD-A5BA-086E6CF1AEC8}" type="pres">
      <dgm:prSet presAssocID="{C2B05647-77D8-407E-8606-22CB5E0A659B}" presName="spNode" presStyleCnt="0"/>
      <dgm:spPr/>
    </dgm:pt>
    <dgm:pt modelId="{5A7EFBEB-7BCB-4118-8F82-A7EA39988F33}" type="pres">
      <dgm:prSet presAssocID="{05D91710-DAFD-448C-836C-C2F2BE0346B3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C50F2940-4D40-4E4A-9D03-824BB2C5E60F}" type="presOf" srcId="{45BC97F3-713F-4EDB-80C2-6C06D09A18B0}" destId="{A2A5E02C-9BD9-4C63-B6EC-49C5129CC15F}" srcOrd="0" destOrd="0" presId="urn:microsoft.com/office/officeart/2005/8/layout/cycle6"/>
    <dgm:cxn modelId="{91708952-51EF-4D87-97AC-EACDDE1F9B69}" type="presOf" srcId="{CCEF321A-C3E1-461E-9021-7052145185B7}" destId="{51F3F876-FF60-47B3-BAF1-C966E1F994A3}" srcOrd="0" destOrd="0" presId="urn:microsoft.com/office/officeart/2005/8/layout/cycle6"/>
    <dgm:cxn modelId="{B3181731-124F-411C-BFF8-2A1FAE1385E5}" srcId="{16C7295D-43F0-41BA-92BF-4ABF59EC30AD}" destId="{E2462174-517D-4787-B33A-362A6FCD801C}" srcOrd="1" destOrd="0" parTransId="{88DB6D5C-C16F-4619-BF98-F38D1273BF5B}" sibTransId="{79E7DDFE-AEA4-4CF2-90BA-D160811B122F}"/>
    <dgm:cxn modelId="{B4D367AC-DAC6-4786-BA30-1AD7C5F08DC9}" srcId="{16C7295D-43F0-41BA-92BF-4ABF59EC30AD}" destId="{1874E546-FA8C-4CD1-85FE-3BDF2DB2DD46}" srcOrd="3" destOrd="0" parTransId="{AEDD57C7-6607-43BB-854D-4B0661E887CA}" sibTransId="{B6C96007-2872-4D33-A1BC-A3932E48EB9A}"/>
    <dgm:cxn modelId="{24FBAE16-8DFE-4C03-9B2C-85207B49E216}" srcId="{16C7295D-43F0-41BA-92BF-4ABF59EC30AD}" destId="{CCEF321A-C3E1-461E-9021-7052145185B7}" srcOrd="0" destOrd="0" parTransId="{E0E8FFD9-12E8-478D-970D-DC6097FDA0E0}" sibTransId="{61C9710B-F0E6-4832-B871-F4ECDB396836}"/>
    <dgm:cxn modelId="{784406A9-C732-41BC-A9B8-D2E4160BAC1D}" type="presOf" srcId="{B6C96007-2872-4D33-A1BC-A3932E48EB9A}" destId="{F3029A8A-BD13-447F-ADFC-7ADE0FA48A95}" srcOrd="0" destOrd="0" presId="urn:microsoft.com/office/officeart/2005/8/layout/cycle6"/>
    <dgm:cxn modelId="{1E8EC8B6-44D7-4F0B-8703-686944AD2184}" srcId="{16C7295D-43F0-41BA-92BF-4ABF59EC30AD}" destId="{F5DF5932-529F-482C-9F46-774E669D189D}" srcOrd="2" destOrd="0" parTransId="{8CB06B38-65CA-489B-9D37-627415887719}" sibTransId="{45BC97F3-713F-4EDB-80C2-6C06D09A18B0}"/>
    <dgm:cxn modelId="{7978EE66-7A30-4976-8F35-90B534C0B6C7}" type="presOf" srcId="{F5DF5932-529F-482C-9F46-774E669D189D}" destId="{962D4419-54D9-42BA-8D2E-9C2F912D9161}" srcOrd="0" destOrd="0" presId="urn:microsoft.com/office/officeart/2005/8/layout/cycle6"/>
    <dgm:cxn modelId="{099E915C-BF5F-4CA1-BB9E-E621305733A2}" type="presOf" srcId="{79E7DDFE-AEA4-4CF2-90BA-D160811B122F}" destId="{4DF45B62-B257-4B00-89A3-C0B5E3D5E225}" srcOrd="0" destOrd="0" presId="urn:microsoft.com/office/officeart/2005/8/layout/cycle6"/>
    <dgm:cxn modelId="{C2BA5725-FBD4-4BAA-A3EE-74F6442F87EA}" type="presOf" srcId="{05D91710-DAFD-448C-836C-C2F2BE0346B3}" destId="{5A7EFBEB-7BCB-4118-8F82-A7EA39988F33}" srcOrd="0" destOrd="0" presId="urn:microsoft.com/office/officeart/2005/8/layout/cycle6"/>
    <dgm:cxn modelId="{DB219586-C9BB-4638-BAC3-E8B0E574E646}" type="presOf" srcId="{61C9710B-F0E6-4832-B871-F4ECDB396836}" destId="{5D18F36D-A35E-4D49-93B7-BDFBCE8777DA}" srcOrd="0" destOrd="0" presId="urn:microsoft.com/office/officeart/2005/8/layout/cycle6"/>
    <dgm:cxn modelId="{5981D843-4851-4A21-88A0-EC06BC9B6357}" srcId="{16C7295D-43F0-41BA-92BF-4ABF59EC30AD}" destId="{C2B05647-77D8-407E-8606-22CB5E0A659B}" srcOrd="4" destOrd="0" parTransId="{5BB04C10-8597-4FB7-8F99-EE3E858CEDC5}" sibTransId="{05D91710-DAFD-448C-836C-C2F2BE0346B3}"/>
    <dgm:cxn modelId="{A4887EB0-08E4-4365-8F08-D28B866A1993}" type="presOf" srcId="{E2462174-517D-4787-B33A-362A6FCD801C}" destId="{02D31FF2-FC43-4C1F-BEBA-8EBB6EF63D69}" srcOrd="0" destOrd="0" presId="urn:microsoft.com/office/officeart/2005/8/layout/cycle6"/>
    <dgm:cxn modelId="{FA3401AD-21BD-449C-B739-0BA9E751C165}" type="presOf" srcId="{1874E546-FA8C-4CD1-85FE-3BDF2DB2DD46}" destId="{D5F00848-F129-41D5-AEED-9F06F0C4B4B3}" srcOrd="0" destOrd="0" presId="urn:microsoft.com/office/officeart/2005/8/layout/cycle6"/>
    <dgm:cxn modelId="{AC917E0E-C06C-4E87-98A6-4C36B23ABEBC}" type="presOf" srcId="{16C7295D-43F0-41BA-92BF-4ABF59EC30AD}" destId="{07304F64-5E12-49A9-AAC5-5191333123F8}" srcOrd="0" destOrd="0" presId="urn:microsoft.com/office/officeart/2005/8/layout/cycle6"/>
    <dgm:cxn modelId="{421CE500-82FB-49FF-8B8F-BF2B4A295A33}" type="presOf" srcId="{C2B05647-77D8-407E-8606-22CB5E0A659B}" destId="{C3E7A902-06B6-47DE-853D-46B8AE92C2CC}" srcOrd="0" destOrd="0" presId="urn:microsoft.com/office/officeart/2005/8/layout/cycle6"/>
    <dgm:cxn modelId="{C758C4DB-8F57-4E55-ABE3-A7D593D2B0CB}" type="presParOf" srcId="{07304F64-5E12-49A9-AAC5-5191333123F8}" destId="{51F3F876-FF60-47B3-BAF1-C966E1F994A3}" srcOrd="0" destOrd="0" presId="urn:microsoft.com/office/officeart/2005/8/layout/cycle6"/>
    <dgm:cxn modelId="{FF730970-C6DF-44FB-8729-4B8DF1E07E5C}" type="presParOf" srcId="{07304F64-5E12-49A9-AAC5-5191333123F8}" destId="{EC5CF697-D37F-4B07-83C9-EE4809688874}" srcOrd="1" destOrd="0" presId="urn:microsoft.com/office/officeart/2005/8/layout/cycle6"/>
    <dgm:cxn modelId="{A3ABBABB-5A7B-4D79-9274-4A29EAA9CD59}" type="presParOf" srcId="{07304F64-5E12-49A9-AAC5-5191333123F8}" destId="{5D18F36D-A35E-4D49-93B7-BDFBCE8777DA}" srcOrd="2" destOrd="0" presId="urn:microsoft.com/office/officeart/2005/8/layout/cycle6"/>
    <dgm:cxn modelId="{975F0423-07F0-4871-922B-A4C56CC63AE4}" type="presParOf" srcId="{07304F64-5E12-49A9-AAC5-5191333123F8}" destId="{02D31FF2-FC43-4C1F-BEBA-8EBB6EF63D69}" srcOrd="3" destOrd="0" presId="urn:microsoft.com/office/officeart/2005/8/layout/cycle6"/>
    <dgm:cxn modelId="{136A1640-55E6-4DF1-A34C-ED9AE43E9CFD}" type="presParOf" srcId="{07304F64-5E12-49A9-AAC5-5191333123F8}" destId="{D7A19847-9860-4BC4-8D37-0A5C5EDADDA5}" srcOrd="4" destOrd="0" presId="urn:microsoft.com/office/officeart/2005/8/layout/cycle6"/>
    <dgm:cxn modelId="{4FDB944B-8FAF-4547-97CC-6AFC9220740E}" type="presParOf" srcId="{07304F64-5E12-49A9-AAC5-5191333123F8}" destId="{4DF45B62-B257-4B00-89A3-C0B5E3D5E225}" srcOrd="5" destOrd="0" presId="urn:microsoft.com/office/officeart/2005/8/layout/cycle6"/>
    <dgm:cxn modelId="{B972078D-AE98-4D53-91D4-48E0278B495E}" type="presParOf" srcId="{07304F64-5E12-49A9-AAC5-5191333123F8}" destId="{962D4419-54D9-42BA-8D2E-9C2F912D9161}" srcOrd="6" destOrd="0" presId="urn:microsoft.com/office/officeart/2005/8/layout/cycle6"/>
    <dgm:cxn modelId="{FFFFD87C-962D-43A7-9251-99899EC27267}" type="presParOf" srcId="{07304F64-5E12-49A9-AAC5-5191333123F8}" destId="{A37940E6-19D0-4C40-9A68-E4475972D261}" srcOrd="7" destOrd="0" presId="urn:microsoft.com/office/officeart/2005/8/layout/cycle6"/>
    <dgm:cxn modelId="{ADE59DBA-C471-43AD-9095-07B7FBD4688D}" type="presParOf" srcId="{07304F64-5E12-49A9-AAC5-5191333123F8}" destId="{A2A5E02C-9BD9-4C63-B6EC-49C5129CC15F}" srcOrd="8" destOrd="0" presId="urn:microsoft.com/office/officeart/2005/8/layout/cycle6"/>
    <dgm:cxn modelId="{7E811ECA-2293-49F2-9A12-7B8F58F5A751}" type="presParOf" srcId="{07304F64-5E12-49A9-AAC5-5191333123F8}" destId="{D5F00848-F129-41D5-AEED-9F06F0C4B4B3}" srcOrd="9" destOrd="0" presId="urn:microsoft.com/office/officeart/2005/8/layout/cycle6"/>
    <dgm:cxn modelId="{F2850DD9-9998-4B87-911D-87F5029FA87E}" type="presParOf" srcId="{07304F64-5E12-49A9-AAC5-5191333123F8}" destId="{A38747B2-779C-4449-A156-B5CC61FACBD8}" srcOrd="10" destOrd="0" presId="urn:microsoft.com/office/officeart/2005/8/layout/cycle6"/>
    <dgm:cxn modelId="{E3024282-B107-4911-9374-C8407EE21B2C}" type="presParOf" srcId="{07304F64-5E12-49A9-AAC5-5191333123F8}" destId="{F3029A8A-BD13-447F-ADFC-7ADE0FA48A95}" srcOrd="11" destOrd="0" presId="urn:microsoft.com/office/officeart/2005/8/layout/cycle6"/>
    <dgm:cxn modelId="{7A2C4692-A84D-42BA-9C37-845E8014D107}" type="presParOf" srcId="{07304F64-5E12-49A9-AAC5-5191333123F8}" destId="{C3E7A902-06B6-47DE-853D-46B8AE92C2CC}" srcOrd="12" destOrd="0" presId="urn:microsoft.com/office/officeart/2005/8/layout/cycle6"/>
    <dgm:cxn modelId="{2D90C22C-E630-4247-A2D7-4BD1DC732BE4}" type="presParOf" srcId="{07304F64-5E12-49A9-AAC5-5191333123F8}" destId="{9009D781-0B76-41AD-A5BA-086E6CF1AEC8}" srcOrd="13" destOrd="0" presId="urn:microsoft.com/office/officeart/2005/8/layout/cycle6"/>
    <dgm:cxn modelId="{2F3D49E0-F90E-4B17-BD4D-E2C340F39440}" type="presParOf" srcId="{07304F64-5E12-49A9-AAC5-5191333123F8}" destId="{5A7EFBEB-7BCB-4118-8F82-A7EA39988F3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C7295D-43F0-41BA-92BF-4ABF59EC30AD}" type="doc">
      <dgm:prSet loTypeId="urn:microsoft.com/office/officeart/2005/8/layout/venn1" loCatId="relationship" qsTypeId="urn:microsoft.com/office/officeart/2005/8/quickstyle/3d3" qsCatId="3D" csTypeId="urn:microsoft.com/office/officeart/2005/8/colors/accent1_2#6" csCatId="accent1" phldr="1"/>
      <dgm:spPr/>
      <dgm:t>
        <a:bodyPr/>
        <a:lstStyle/>
        <a:p>
          <a:endParaRPr lang="es-ES"/>
        </a:p>
      </dgm:t>
    </dgm:pt>
    <dgm:pt modelId="{F5DF5932-529F-482C-9F46-774E669D189D}">
      <dgm:prSet phldrT="[Texto]" custT="1"/>
      <dgm:spPr/>
      <dgm:t>
        <a:bodyPr/>
        <a:lstStyle/>
        <a:p>
          <a:r>
            <a:rPr lang="es-ES" sz="1600" b="1" dirty="0" smtClean="0"/>
            <a:t>Dimensión II:</a:t>
          </a:r>
          <a:r>
            <a:rPr lang="es-ES" sz="1600" b="1" i="1" dirty="0" smtClean="0"/>
            <a:t> Uso de las TIC para la búsqueda, organización y tratamiento de la información</a:t>
          </a:r>
          <a:endParaRPr lang="es-ES" sz="1600" b="1" dirty="0"/>
        </a:p>
      </dgm:t>
    </dgm:pt>
    <dgm:pt modelId="{8CB06B38-65CA-489B-9D37-627415887719}" type="parTrans" cxnId="{1E8EC8B6-44D7-4F0B-8703-686944AD2184}">
      <dgm:prSet/>
      <dgm:spPr/>
      <dgm:t>
        <a:bodyPr/>
        <a:lstStyle/>
        <a:p>
          <a:endParaRPr lang="es-ES" sz="1600" b="1"/>
        </a:p>
      </dgm:t>
    </dgm:pt>
    <dgm:pt modelId="{45BC97F3-713F-4EDB-80C2-6C06D09A18B0}" type="sibTrans" cxnId="{1E8EC8B6-44D7-4F0B-8703-686944AD2184}">
      <dgm:prSet/>
      <dgm:spPr/>
      <dgm:t>
        <a:bodyPr/>
        <a:lstStyle/>
        <a:p>
          <a:endParaRPr lang="es-ES" sz="1600" b="1" dirty="0"/>
        </a:p>
      </dgm:t>
    </dgm:pt>
    <dgm:pt modelId="{1874E546-FA8C-4CD1-85FE-3BDF2DB2DD46}">
      <dgm:prSet phldrT="[Texto]" custT="1"/>
      <dgm:spPr/>
      <dgm:t>
        <a:bodyPr/>
        <a:lstStyle/>
        <a:p>
          <a:r>
            <a:rPr lang="es-ES" sz="1600" b="1" dirty="0" smtClean="0"/>
            <a:t>Dimensión III: </a:t>
          </a:r>
          <a:r>
            <a:rPr lang="es-ES" sz="1600" b="1" i="1" dirty="0" smtClean="0"/>
            <a:t>Creación, transformación y presentación de la información</a:t>
          </a:r>
          <a:endParaRPr lang="es-ES" sz="1600" b="1" dirty="0"/>
        </a:p>
      </dgm:t>
    </dgm:pt>
    <dgm:pt modelId="{AEDD57C7-6607-43BB-854D-4B0661E887CA}" type="parTrans" cxnId="{B4D367AC-DAC6-4786-BA30-1AD7C5F08DC9}">
      <dgm:prSet/>
      <dgm:spPr/>
      <dgm:t>
        <a:bodyPr/>
        <a:lstStyle/>
        <a:p>
          <a:endParaRPr lang="es-ES" sz="1600" b="1"/>
        </a:p>
      </dgm:t>
    </dgm:pt>
    <dgm:pt modelId="{B6C96007-2872-4D33-A1BC-A3932E48EB9A}" type="sibTrans" cxnId="{B4D367AC-DAC6-4786-BA30-1AD7C5F08DC9}">
      <dgm:prSet/>
      <dgm:spPr/>
      <dgm:t>
        <a:bodyPr/>
        <a:lstStyle/>
        <a:p>
          <a:endParaRPr lang="es-ES" sz="1600" b="1" dirty="0"/>
        </a:p>
      </dgm:t>
    </dgm:pt>
    <dgm:pt modelId="{C2B05647-77D8-407E-8606-22CB5E0A659B}">
      <dgm:prSet phldrT="[Texto]" custT="1"/>
      <dgm:spPr/>
      <dgm:t>
        <a:bodyPr/>
        <a:lstStyle/>
        <a:p>
          <a:r>
            <a:rPr lang="es-ES" sz="1600" b="1" dirty="0" smtClean="0"/>
            <a:t>Dimensión IV: </a:t>
          </a:r>
          <a:endParaRPr lang="es-ES" sz="1600" b="1" i="1" dirty="0" smtClean="0"/>
        </a:p>
        <a:p>
          <a:r>
            <a:rPr lang="es-ES" sz="1600" b="1" i="1" dirty="0" smtClean="0"/>
            <a:t>Utilización del ordenador como método de comunicación personal e </a:t>
          </a:r>
          <a:r>
            <a:rPr lang="es-ES" sz="1600" b="1" i="1" dirty="0" err="1" smtClean="0"/>
            <a:t>intergrupal</a:t>
          </a:r>
          <a:endParaRPr lang="es-ES" sz="1600" b="1" dirty="0"/>
        </a:p>
      </dgm:t>
    </dgm:pt>
    <dgm:pt modelId="{5BB04C10-8597-4FB7-8F99-EE3E858CEDC5}" type="parTrans" cxnId="{5981D843-4851-4A21-88A0-EC06BC9B6357}">
      <dgm:prSet/>
      <dgm:spPr/>
      <dgm:t>
        <a:bodyPr/>
        <a:lstStyle/>
        <a:p>
          <a:endParaRPr lang="es-ES" sz="1600" b="1"/>
        </a:p>
      </dgm:t>
    </dgm:pt>
    <dgm:pt modelId="{05D91710-DAFD-448C-836C-C2F2BE0346B3}" type="sibTrans" cxnId="{5981D843-4851-4A21-88A0-EC06BC9B6357}">
      <dgm:prSet/>
      <dgm:spPr/>
      <dgm:t>
        <a:bodyPr/>
        <a:lstStyle/>
        <a:p>
          <a:endParaRPr lang="es-ES" sz="1600" b="1" dirty="0"/>
        </a:p>
      </dgm:t>
    </dgm:pt>
    <dgm:pt modelId="{7DE79A6A-DB18-4165-84FA-C82C8F9B8D34}">
      <dgm:prSet phldrT="[Texto]" custT="1"/>
      <dgm:spPr/>
      <dgm:t>
        <a:bodyPr/>
        <a:lstStyle/>
        <a:p>
          <a:r>
            <a:rPr lang="es-ES" sz="1600" b="1" dirty="0" smtClean="0"/>
            <a:t>Dimensión I: </a:t>
          </a:r>
          <a:r>
            <a:rPr lang="es-ES" sz="1600" b="1" i="1" dirty="0" smtClean="0"/>
            <a:t>Conocimientos y  usos básicos TIC</a:t>
          </a:r>
          <a:endParaRPr lang="es-ES" sz="1600" b="1" dirty="0"/>
        </a:p>
      </dgm:t>
    </dgm:pt>
    <dgm:pt modelId="{115DCAC6-C21C-4921-9366-17396FBD4EDC}" type="sibTrans" cxnId="{C5F4384D-C3CC-46EE-9E9C-EC62E1388BE8}">
      <dgm:prSet/>
      <dgm:spPr/>
      <dgm:t>
        <a:bodyPr/>
        <a:lstStyle/>
        <a:p>
          <a:endParaRPr lang="es-ES" sz="1600" b="1" dirty="0"/>
        </a:p>
      </dgm:t>
    </dgm:pt>
    <dgm:pt modelId="{2062759C-B086-476A-9DA4-AA8BBF683F27}" type="parTrans" cxnId="{C5F4384D-C3CC-46EE-9E9C-EC62E1388BE8}">
      <dgm:prSet/>
      <dgm:spPr/>
      <dgm:t>
        <a:bodyPr/>
        <a:lstStyle/>
        <a:p>
          <a:endParaRPr lang="es-ES" sz="1600" b="1"/>
        </a:p>
      </dgm:t>
    </dgm:pt>
    <dgm:pt modelId="{BBC4FF6B-D4F1-4AB0-844E-94E4CF0ACBD8}" type="pres">
      <dgm:prSet presAssocID="{16C7295D-43F0-41BA-92BF-4ABF59EC30A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3AFB6BD-A294-4B1E-8291-7D15C9F89EE5}" type="pres">
      <dgm:prSet presAssocID="{7DE79A6A-DB18-4165-84FA-C82C8F9B8D34}" presName="circ1" presStyleLbl="vennNode1" presStyleIdx="0" presStyleCnt="4"/>
      <dgm:spPr/>
      <dgm:t>
        <a:bodyPr/>
        <a:lstStyle/>
        <a:p>
          <a:endParaRPr lang="es-ES"/>
        </a:p>
      </dgm:t>
    </dgm:pt>
    <dgm:pt modelId="{07FFC483-DFDF-4E34-9274-D3C4622A074D}" type="pres">
      <dgm:prSet presAssocID="{7DE79A6A-DB18-4165-84FA-C82C8F9B8D3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F5F98B-F828-400C-8EFF-5A00E9472EBD}" type="pres">
      <dgm:prSet presAssocID="{F5DF5932-529F-482C-9F46-774E669D189D}" presName="circ2" presStyleLbl="vennNode1" presStyleIdx="1" presStyleCnt="4" custScaleX="203904" custLinFactNeighborX="-1578" custLinFactNeighborY="-2448"/>
      <dgm:spPr/>
      <dgm:t>
        <a:bodyPr/>
        <a:lstStyle/>
        <a:p>
          <a:endParaRPr lang="es-ES"/>
        </a:p>
      </dgm:t>
    </dgm:pt>
    <dgm:pt modelId="{502BC539-F72E-4E2C-A6D7-C388BBD5988D}" type="pres">
      <dgm:prSet presAssocID="{F5DF5932-529F-482C-9F46-774E669D189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EC874C-5CC2-4E83-8080-9AB4BF76A73F}" type="pres">
      <dgm:prSet presAssocID="{1874E546-FA8C-4CD1-85FE-3BDF2DB2DD46}" presName="circ3" presStyleLbl="vennNode1" presStyleIdx="2" presStyleCnt="4" custScaleX="102848" custScaleY="109674"/>
      <dgm:spPr/>
      <dgm:t>
        <a:bodyPr/>
        <a:lstStyle/>
        <a:p>
          <a:endParaRPr lang="es-ES"/>
        </a:p>
      </dgm:t>
    </dgm:pt>
    <dgm:pt modelId="{7E5381D2-60DB-4707-B9D2-76ED0D9BD0E7}" type="pres">
      <dgm:prSet presAssocID="{1874E546-FA8C-4CD1-85FE-3BDF2DB2DD4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1FA9BF-CB23-4D6E-BCB7-0934950659E6}" type="pres">
      <dgm:prSet presAssocID="{C2B05647-77D8-407E-8606-22CB5E0A659B}" presName="circ4" presStyleLbl="vennNode1" presStyleIdx="3" presStyleCnt="4" custScaleX="207999"/>
      <dgm:spPr/>
      <dgm:t>
        <a:bodyPr/>
        <a:lstStyle/>
        <a:p>
          <a:endParaRPr lang="es-ES"/>
        </a:p>
      </dgm:t>
    </dgm:pt>
    <dgm:pt modelId="{7FEF1936-8C26-4156-AE5B-811E32EAF0B0}" type="pres">
      <dgm:prSet presAssocID="{C2B05647-77D8-407E-8606-22CB5E0A659B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99924A6-9B87-4FE2-B428-2C05BA0CAE32}" type="presOf" srcId="{C2B05647-77D8-407E-8606-22CB5E0A659B}" destId="{EE1FA9BF-CB23-4D6E-BCB7-0934950659E6}" srcOrd="0" destOrd="0" presId="urn:microsoft.com/office/officeart/2005/8/layout/venn1"/>
    <dgm:cxn modelId="{5981D843-4851-4A21-88A0-EC06BC9B6357}" srcId="{16C7295D-43F0-41BA-92BF-4ABF59EC30AD}" destId="{C2B05647-77D8-407E-8606-22CB5E0A659B}" srcOrd="3" destOrd="0" parTransId="{5BB04C10-8597-4FB7-8F99-EE3E858CEDC5}" sibTransId="{05D91710-DAFD-448C-836C-C2F2BE0346B3}"/>
    <dgm:cxn modelId="{2B111561-9473-4F9F-87B6-BE50274B0CFE}" type="presOf" srcId="{16C7295D-43F0-41BA-92BF-4ABF59EC30AD}" destId="{BBC4FF6B-D4F1-4AB0-844E-94E4CF0ACBD8}" srcOrd="0" destOrd="0" presId="urn:microsoft.com/office/officeart/2005/8/layout/venn1"/>
    <dgm:cxn modelId="{9D36A16D-C807-4B5F-9DFD-277E06E6712D}" type="presOf" srcId="{C2B05647-77D8-407E-8606-22CB5E0A659B}" destId="{7FEF1936-8C26-4156-AE5B-811E32EAF0B0}" srcOrd="1" destOrd="0" presId="urn:microsoft.com/office/officeart/2005/8/layout/venn1"/>
    <dgm:cxn modelId="{C34BDE89-C103-49BC-9D9D-7CA6D16A479D}" type="presOf" srcId="{1874E546-FA8C-4CD1-85FE-3BDF2DB2DD46}" destId="{7E5381D2-60DB-4707-B9D2-76ED0D9BD0E7}" srcOrd="1" destOrd="0" presId="urn:microsoft.com/office/officeart/2005/8/layout/venn1"/>
    <dgm:cxn modelId="{E52C79AC-85A3-49AE-AB1D-1189F7C2248C}" type="presOf" srcId="{F5DF5932-529F-482C-9F46-774E669D189D}" destId="{502BC539-F72E-4E2C-A6D7-C388BBD5988D}" srcOrd="1" destOrd="0" presId="urn:microsoft.com/office/officeart/2005/8/layout/venn1"/>
    <dgm:cxn modelId="{C5F4384D-C3CC-46EE-9E9C-EC62E1388BE8}" srcId="{16C7295D-43F0-41BA-92BF-4ABF59EC30AD}" destId="{7DE79A6A-DB18-4165-84FA-C82C8F9B8D34}" srcOrd="0" destOrd="0" parTransId="{2062759C-B086-476A-9DA4-AA8BBF683F27}" sibTransId="{115DCAC6-C21C-4921-9366-17396FBD4EDC}"/>
    <dgm:cxn modelId="{12053890-E2BB-4B46-9DE6-69E9C6703C5D}" type="presOf" srcId="{F5DF5932-529F-482C-9F46-774E669D189D}" destId="{DEF5F98B-F828-400C-8EFF-5A00E9472EBD}" srcOrd="0" destOrd="0" presId="urn:microsoft.com/office/officeart/2005/8/layout/venn1"/>
    <dgm:cxn modelId="{F4D00F2C-D821-4497-9090-5E3B8D6935B9}" type="presOf" srcId="{7DE79A6A-DB18-4165-84FA-C82C8F9B8D34}" destId="{07FFC483-DFDF-4E34-9274-D3C4622A074D}" srcOrd="1" destOrd="0" presId="urn:microsoft.com/office/officeart/2005/8/layout/venn1"/>
    <dgm:cxn modelId="{1E8EC8B6-44D7-4F0B-8703-686944AD2184}" srcId="{16C7295D-43F0-41BA-92BF-4ABF59EC30AD}" destId="{F5DF5932-529F-482C-9F46-774E669D189D}" srcOrd="1" destOrd="0" parTransId="{8CB06B38-65CA-489B-9D37-627415887719}" sibTransId="{45BC97F3-713F-4EDB-80C2-6C06D09A18B0}"/>
    <dgm:cxn modelId="{B4D367AC-DAC6-4786-BA30-1AD7C5F08DC9}" srcId="{16C7295D-43F0-41BA-92BF-4ABF59EC30AD}" destId="{1874E546-FA8C-4CD1-85FE-3BDF2DB2DD46}" srcOrd="2" destOrd="0" parTransId="{AEDD57C7-6607-43BB-854D-4B0661E887CA}" sibTransId="{B6C96007-2872-4D33-A1BC-A3932E48EB9A}"/>
    <dgm:cxn modelId="{E705719F-E5E6-4FA4-8CEA-A6EF879DFBCE}" type="presOf" srcId="{1874E546-FA8C-4CD1-85FE-3BDF2DB2DD46}" destId="{5BEC874C-5CC2-4E83-8080-9AB4BF76A73F}" srcOrd="0" destOrd="0" presId="urn:microsoft.com/office/officeart/2005/8/layout/venn1"/>
    <dgm:cxn modelId="{39203E20-A117-4C1F-8B00-709CCD7A42C4}" type="presOf" srcId="{7DE79A6A-DB18-4165-84FA-C82C8F9B8D34}" destId="{23AFB6BD-A294-4B1E-8291-7D15C9F89EE5}" srcOrd="0" destOrd="0" presId="urn:microsoft.com/office/officeart/2005/8/layout/venn1"/>
    <dgm:cxn modelId="{7F4449F4-90C2-4285-84C1-66AE5AC3C69F}" type="presParOf" srcId="{BBC4FF6B-D4F1-4AB0-844E-94E4CF0ACBD8}" destId="{23AFB6BD-A294-4B1E-8291-7D15C9F89EE5}" srcOrd="0" destOrd="0" presId="urn:microsoft.com/office/officeart/2005/8/layout/venn1"/>
    <dgm:cxn modelId="{0BCE54C7-583A-4F95-93EA-34099D804C12}" type="presParOf" srcId="{BBC4FF6B-D4F1-4AB0-844E-94E4CF0ACBD8}" destId="{07FFC483-DFDF-4E34-9274-D3C4622A074D}" srcOrd="1" destOrd="0" presId="urn:microsoft.com/office/officeart/2005/8/layout/venn1"/>
    <dgm:cxn modelId="{EEDDA49C-7E67-449A-9DED-013738390428}" type="presParOf" srcId="{BBC4FF6B-D4F1-4AB0-844E-94E4CF0ACBD8}" destId="{DEF5F98B-F828-400C-8EFF-5A00E9472EBD}" srcOrd="2" destOrd="0" presId="urn:microsoft.com/office/officeart/2005/8/layout/venn1"/>
    <dgm:cxn modelId="{8DA25BC9-85FD-426C-B695-6644592E2C0C}" type="presParOf" srcId="{BBC4FF6B-D4F1-4AB0-844E-94E4CF0ACBD8}" destId="{502BC539-F72E-4E2C-A6D7-C388BBD5988D}" srcOrd="3" destOrd="0" presId="urn:microsoft.com/office/officeart/2005/8/layout/venn1"/>
    <dgm:cxn modelId="{4C0762DB-2AE9-44E0-B60B-292CB41A9C21}" type="presParOf" srcId="{BBC4FF6B-D4F1-4AB0-844E-94E4CF0ACBD8}" destId="{5BEC874C-5CC2-4E83-8080-9AB4BF76A73F}" srcOrd="4" destOrd="0" presId="urn:microsoft.com/office/officeart/2005/8/layout/venn1"/>
    <dgm:cxn modelId="{2129117E-8079-41CD-BD8A-A5B589226C8F}" type="presParOf" srcId="{BBC4FF6B-D4F1-4AB0-844E-94E4CF0ACBD8}" destId="{7E5381D2-60DB-4707-B9D2-76ED0D9BD0E7}" srcOrd="5" destOrd="0" presId="urn:microsoft.com/office/officeart/2005/8/layout/venn1"/>
    <dgm:cxn modelId="{0E826B95-AEFC-4947-80C8-47F94001C765}" type="presParOf" srcId="{BBC4FF6B-D4F1-4AB0-844E-94E4CF0ACBD8}" destId="{EE1FA9BF-CB23-4D6E-BCB7-0934950659E6}" srcOrd="6" destOrd="0" presId="urn:microsoft.com/office/officeart/2005/8/layout/venn1"/>
    <dgm:cxn modelId="{56CB34E2-6EC5-491F-9F75-F08F961914AC}" type="presParOf" srcId="{BBC4FF6B-D4F1-4AB0-844E-94E4CF0ACBD8}" destId="{7FEF1936-8C26-4156-AE5B-811E32EAF0B0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C7295D-43F0-41BA-92BF-4ABF59EC30AD}" type="doc">
      <dgm:prSet loTypeId="urn:microsoft.com/office/officeart/2005/8/layout/venn1" loCatId="relationship" qsTypeId="urn:microsoft.com/office/officeart/2005/8/quickstyle/3d3" qsCatId="3D" csTypeId="urn:microsoft.com/office/officeart/2005/8/colors/accent1_2#6" csCatId="accent1" phldr="1"/>
      <dgm:spPr/>
      <dgm:t>
        <a:bodyPr/>
        <a:lstStyle/>
        <a:p>
          <a:endParaRPr lang="es-ES"/>
        </a:p>
      </dgm:t>
    </dgm:pt>
    <dgm:pt modelId="{F5DF5932-529F-482C-9F46-774E669D189D}">
      <dgm:prSet phldrT="[Texto]" custT="1"/>
      <dgm:spPr/>
      <dgm:t>
        <a:bodyPr/>
        <a:lstStyle/>
        <a:p>
          <a:r>
            <a:rPr lang="es-ES_tradnl" sz="1600" b="1" dirty="0" smtClean="0"/>
            <a:t>Subcompetencia II</a:t>
          </a:r>
          <a:r>
            <a:rPr lang="es-ES_tradnl" sz="1600" dirty="0" smtClean="0"/>
            <a:t>:  </a:t>
          </a:r>
          <a:r>
            <a:rPr lang="es-ES_tradnl" sz="1600" b="1" i="1" dirty="0" smtClean="0"/>
            <a:t>El alumno es capaz de buscar, seleccionar y organizar información  contenida en documentos  digitales  utilizando Internet para realizar tareas individuales y colectivas</a:t>
          </a:r>
          <a:endParaRPr lang="es-ES" sz="1600" b="1" i="1" dirty="0"/>
        </a:p>
      </dgm:t>
    </dgm:pt>
    <dgm:pt modelId="{8CB06B38-65CA-489B-9D37-627415887719}" type="parTrans" cxnId="{1E8EC8B6-44D7-4F0B-8703-686944AD2184}">
      <dgm:prSet/>
      <dgm:spPr/>
      <dgm:t>
        <a:bodyPr/>
        <a:lstStyle/>
        <a:p>
          <a:endParaRPr lang="es-ES" sz="1600" b="1"/>
        </a:p>
      </dgm:t>
    </dgm:pt>
    <dgm:pt modelId="{45BC97F3-713F-4EDB-80C2-6C06D09A18B0}" type="sibTrans" cxnId="{1E8EC8B6-44D7-4F0B-8703-686944AD2184}">
      <dgm:prSet/>
      <dgm:spPr/>
      <dgm:t>
        <a:bodyPr/>
        <a:lstStyle/>
        <a:p>
          <a:endParaRPr lang="es-ES" sz="1600" b="1" dirty="0"/>
        </a:p>
      </dgm:t>
    </dgm:pt>
    <dgm:pt modelId="{1874E546-FA8C-4CD1-85FE-3BDF2DB2DD46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Subcompetencia III</a:t>
          </a:r>
          <a:r>
            <a:rPr lang="es-ES" sz="1600" b="1" i="1" dirty="0" smtClean="0">
              <a:solidFill>
                <a:schemeClr val="tx1"/>
              </a:solidFill>
            </a:rPr>
            <a:t>: </a:t>
          </a:r>
          <a:r>
            <a:rPr lang="es-ES_tradnl" sz="1600" i="1" dirty="0" smtClean="0">
              <a:solidFill>
                <a:schemeClr val="tx1"/>
              </a:solidFill>
            </a:rPr>
            <a:t>El </a:t>
          </a:r>
          <a:r>
            <a:rPr lang="es-ES_tradnl" sz="1600" b="1" i="1" dirty="0" smtClean="0">
              <a:solidFill>
                <a:schemeClr val="tx1"/>
              </a:solidFill>
            </a:rPr>
            <a:t>alumno es capaz de utilizar herramientas ofimáticas para la creación y difusión de documentos en distintos formatos y/o soportes. Uso de PowerPoint y Word</a:t>
          </a:r>
          <a:endParaRPr lang="es-ES" sz="1600" b="1" i="1" dirty="0">
            <a:solidFill>
              <a:schemeClr val="tx1"/>
            </a:solidFill>
          </a:endParaRPr>
        </a:p>
      </dgm:t>
    </dgm:pt>
    <dgm:pt modelId="{AEDD57C7-6607-43BB-854D-4B0661E887CA}" type="parTrans" cxnId="{B4D367AC-DAC6-4786-BA30-1AD7C5F08DC9}">
      <dgm:prSet/>
      <dgm:spPr/>
      <dgm:t>
        <a:bodyPr/>
        <a:lstStyle/>
        <a:p>
          <a:endParaRPr lang="es-ES" sz="1600" b="1"/>
        </a:p>
      </dgm:t>
    </dgm:pt>
    <dgm:pt modelId="{B6C96007-2872-4D33-A1BC-A3932E48EB9A}" type="sibTrans" cxnId="{B4D367AC-DAC6-4786-BA30-1AD7C5F08DC9}">
      <dgm:prSet/>
      <dgm:spPr/>
      <dgm:t>
        <a:bodyPr/>
        <a:lstStyle/>
        <a:p>
          <a:endParaRPr lang="es-ES" sz="1600" b="1" dirty="0"/>
        </a:p>
      </dgm:t>
    </dgm:pt>
    <dgm:pt modelId="{C2B05647-77D8-407E-8606-22CB5E0A659B}">
      <dgm:prSet phldrT="[Texto]" custT="1"/>
      <dgm:spPr/>
      <dgm:t>
        <a:bodyPr/>
        <a:lstStyle/>
        <a:p>
          <a:r>
            <a:rPr lang="es-ES" sz="1600" b="1" dirty="0" smtClean="0"/>
            <a:t>Subcompetencia IV: </a:t>
          </a:r>
          <a:r>
            <a:rPr lang="es-ES_tradnl" sz="1600" b="1" i="1" dirty="0" smtClean="0"/>
            <a:t>El alumno es capaz de compartir ideas e informaciones utilizando aplicaciones de comunicación como fuente de trabajo personal, en particular el blog de clase</a:t>
          </a:r>
          <a:endParaRPr lang="es-ES" sz="1600" b="1" i="1" dirty="0" smtClean="0"/>
        </a:p>
        <a:p>
          <a:endParaRPr lang="es-ES" sz="1600" b="1" i="1" dirty="0" smtClean="0"/>
        </a:p>
      </dgm:t>
    </dgm:pt>
    <dgm:pt modelId="{5BB04C10-8597-4FB7-8F99-EE3E858CEDC5}" type="parTrans" cxnId="{5981D843-4851-4A21-88A0-EC06BC9B6357}">
      <dgm:prSet/>
      <dgm:spPr/>
      <dgm:t>
        <a:bodyPr/>
        <a:lstStyle/>
        <a:p>
          <a:endParaRPr lang="es-ES" sz="1600" b="1"/>
        </a:p>
      </dgm:t>
    </dgm:pt>
    <dgm:pt modelId="{05D91710-DAFD-448C-836C-C2F2BE0346B3}" type="sibTrans" cxnId="{5981D843-4851-4A21-88A0-EC06BC9B6357}">
      <dgm:prSet/>
      <dgm:spPr/>
      <dgm:t>
        <a:bodyPr/>
        <a:lstStyle/>
        <a:p>
          <a:endParaRPr lang="es-ES" sz="1600" b="1" dirty="0"/>
        </a:p>
      </dgm:t>
    </dgm:pt>
    <dgm:pt modelId="{7DE79A6A-DB18-4165-84FA-C82C8F9B8D34}">
      <dgm:prSet phldrT="[Texto]" custT="1"/>
      <dgm:spPr/>
      <dgm:t>
        <a:bodyPr/>
        <a:lstStyle/>
        <a:p>
          <a:r>
            <a:rPr lang="es-ES" sz="1600" b="1" dirty="0" smtClean="0"/>
            <a:t>Subcompetencia I: </a:t>
          </a:r>
          <a:r>
            <a:rPr lang="es-ES_tradnl" sz="1600" b="1" i="1" dirty="0" smtClean="0"/>
            <a:t>El alumno es capaz de localizar archivos en distintos soportes en la red, en una web determinada o en su Libro digital, utilizarlos y gestionarlos  adecuadamente</a:t>
          </a:r>
          <a:endParaRPr lang="es-ES" sz="1600" b="1" dirty="0"/>
        </a:p>
      </dgm:t>
    </dgm:pt>
    <dgm:pt modelId="{115DCAC6-C21C-4921-9366-17396FBD4EDC}" type="sibTrans" cxnId="{C5F4384D-C3CC-46EE-9E9C-EC62E1388BE8}">
      <dgm:prSet/>
      <dgm:spPr/>
      <dgm:t>
        <a:bodyPr/>
        <a:lstStyle/>
        <a:p>
          <a:endParaRPr lang="es-ES" sz="1600" b="1" dirty="0"/>
        </a:p>
      </dgm:t>
    </dgm:pt>
    <dgm:pt modelId="{2062759C-B086-476A-9DA4-AA8BBF683F27}" type="parTrans" cxnId="{C5F4384D-C3CC-46EE-9E9C-EC62E1388BE8}">
      <dgm:prSet/>
      <dgm:spPr/>
      <dgm:t>
        <a:bodyPr/>
        <a:lstStyle/>
        <a:p>
          <a:endParaRPr lang="es-ES" sz="1600" b="1"/>
        </a:p>
      </dgm:t>
    </dgm:pt>
    <dgm:pt modelId="{BBC4FF6B-D4F1-4AB0-844E-94E4CF0ACBD8}" type="pres">
      <dgm:prSet presAssocID="{16C7295D-43F0-41BA-92BF-4ABF59EC30A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3AFB6BD-A294-4B1E-8291-7D15C9F89EE5}" type="pres">
      <dgm:prSet presAssocID="{7DE79A6A-DB18-4165-84FA-C82C8F9B8D34}" presName="circ1" presStyleLbl="vennNode1" presStyleIdx="0" presStyleCnt="4" custScaleX="147735" custScaleY="103159" custLinFactNeighborX="778" custLinFactNeighborY="-3750"/>
      <dgm:spPr/>
      <dgm:t>
        <a:bodyPr/>
        <a:lstStyle/>
        <a:p>
          <a:endParaRPr lang="es-ES"/>
        </a:p>
      </dgm:t>
    </dgm:pt>
    <dgm:pt modelId="{07FFC483-DFDF-4E34-9274-D3C4622A074D}" type="pres">
      <dgm:prSet presAssocID="{7DE79A6A-DB18-4165-84FA-C82C8F9B8D3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F5F98B-F828-400C-8EFF-5A00E9472EBD}" type="pres">
      <dgm:prSet presAssocID="{F5DF5932-529F-482C-9F46-774E669D189D}" presName="circ2" presStyleLbl="vennNode1" presStyleIdx="1" presStyleCnt="4" custScaleX="182129" custLinFactNeighborX="-1578" custLinFactNeighborY="-2448"/>
      <dgm:spPr/>
      <dgm:t>
        <a:bodyPr/>
        <a:lstStyle/>
        <a:p>
          <a:endParaRPr lang="es-ES"/>
        </a:p>
      </dgm:t>
    </dgm:pt>
    <dgm:pt modelId="{502BC539-F72E-4E2C-A6D7-C388BBD5988D}" type="pres">
      <dgm:prSet presAssocID="{F5DF5932-529F-482C-9F46-774E669D189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EC874C-5CC2-4E83-8080-9AB4BF76A73F}" type="pres">
      <dgm:prSet presAssocID="{1874E546-FA8C-4CD1-85FE-3BDF2DB2DD46}" presName="circ3" presStyleLbl="vennNode1" presStyleIdx="2" presStyleCnt="4" custScaleX="119278" custScaleY="97034"/>
      <dgm:spPr/>
      <dgm:t>
        <a:bodyPr/>
        <a:lstStyle/>
        <a:p>
          <a:endParaRPr lang="es-ES"/>
        </a:p>
      </dgm:t>
    </dgm:pt>
    <dgm:pt modelId="{7E5381D2-60DB-4707-B9D2-76ED0D9BD0E7}" type="pres">
      <dgm:prSet presAssocID="{1874E546-FA8C-4CD1-85FE-3BDF2DB2DD4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1FA9BF-CB23-4D6E-BCB7-0934950659E6}" type="pres">
      <dgm:prSet presAssocID="{C2B05647-77D8-407E-8606-22CB5E0A659B}" presName="circ4" presStyleLbl="vennNode1" presStyleIdx="3" presStyleCnt="4" custScaleX="185878" custScaleY="87877" custLinFactNeighborX="1492" custLinFactNeighborY="-1253"/>
      <dgm:spPr/>
      <dgm:t>
        <a:bodyPr/>
        <a:lstStyle/>
        <a:p>
          <a:endParaRPr lang="es-ES"/>
        </a:p>
      </dgm:t>
    </dgm:pt>
    <dgm:pt modelId="{7FEF1936-8C26-4156-AE5B-811E32EAF0B0}" type="pres">
      <dgm:prSet presAssocID="{C2B05647-77D8-407E-8606-22CB5E0A659B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981D843-4851-4A21-88A0-EC06BC9B6357}" srcId="{16C7295D-43F0-41BA-92BF-4ABF59EC30AD}" destId="{C2B05647-77D8-407E-8606-22CB5E0A659B}" srcOrd="3" destOrd="0" parTransId="{5BB04C10-8597-4FB7-8F99-EE3E858CEDC5}" sibTransId="{05D91710-DAFD-448C-836C-C2F2BE0346B3}"/>
    <dgm:cxn modelId="{3EDDC4C2-FBAF-4662-A963-5680575C0D22}" type="presOf" srcId="{1874E546-FA8C-4CD1-85FE-3BDF2DB2DD46}" destId="{7E5381D2-60DB-4707-B9D2-76ED0D9BD0E7}" srcOrd="1" destOrd="0" presId="urn:microsoft.com/office/officeart/2005/8/layout/venn1"/>
    <dgm:cxn modelId="{28336B7D-41A7-4A35-A7E1-4FD72E4B11CD}" type="presOf" srcId="{16C7295D-43F0-41BA-92BF-4ABF59EC30AD}" destId="{BBC4FF6B-D4F1-4AB0-844E-94E4CF0ACBD8}" srcOrd="0" destOrd="0" presId="urn:microsoft.com/office/officeart/2005/8/layout/venn1"/>
    <dgm:cxn modelId="{C5F4384D-C3CC-46EE-9E9C-EC62E1388BE8}" srcId="{16C7295D-43F0-41BA-92BF-4ABF59EC30AD}" destId="{7DE79A6A-DB18-4165-84FA-C82C8F9B8D34}" srcOrd="0" destOrd="0" parTransId="{2062759C-B086-476A-9DA4-AA8BBF683F27}" sibTransId="{115DCAC6-C21C-4921-9366-17396FBD4EDC}"/>
    <dgm:cxn modelId="{31A5EBC8-F51E-4183-9452-19E7A706BC9C}" type="presOf" srcId="{F5DF5932-529F-482C-9F46-774E669D189D}" destId="{DEF5F98B-F828-400C-8EFF-5A00E9472EBD}" srcOrd="0" destOrd="0" presId="urn:microsoft.com/office/officeart/2005/8/layout/venn1"/>
    <dgm:cxn modelId="{8114D6EF-79A2-4D60-8C28-0E9978191E0D}" type="presOf" srcId="{F5DF5932-529F-482C-9F46-774E669D189D}" destId="{502BC539-F72E-4E2C-A6D7-C388BBD5988D}" srcOrd="1" destOrd="0" presId="urn:microsoft.com/office/officeart/2005/8/layout/venn1"/>
    <dgm:cxn modelId="{60051CA8-8B0C-450E-B08F-B8B3376623E6}" type="presOf" srcId="{1874E546-FA8C-4CD1-85FE-3BDF2DB2DD46}" destId="{5BEC874C-5CC2-4E83-8080-9AB4BF76A73F}" srcOrd="0" destOrd="0" presId="urn:microsoft.com/office/officeart/2005/8/layout/venn1"/>
    <dgm:cxn modelId="{C493205A-3D9F-4B86-9AFE-B57473685D4A}" type="presOf" srcId="{7DE79A6A-DB18-4165-84FA-C82C8F9B8D34}" destId="{07FFC483-DFDF-4E34-9274-D3C4622A074D}" srcOrd="1" destOrd="0" presId="urn:microsoft.com/office/officeart/2005/8/layout/venn1"/>
    <dgm:cxn modelId="{1E8EC8B6-44D7-4F0B-8703-686944AD2184}" srcId="{16C7295D-43F0-41BA-92BF-4ABF59EC30AD}" destId="{F5DF5932-529F-482C-9F46-774E669D189D}" srcOrd="1" destOrd="0" parTransId="{8CB06B38-65CA-489B-9D37-627415887719}" sibTransId="{45BC97F3-713F-4EDB-80C2-6C06D09A18B0}"/>
    <dgm:cxn modelId="{B4D367AC-DAC6-4786-BA30-1AD7C5F08DC9}" srcId="{16C7295D-43F0-41BA-92BF-4ABF59EC30AD}" destId="{1874E546-FA8C-4CD1-85FE-3BDF2DB2DD46}" srcOrd="2" destOrd="0" parTransId="{AEDD57C7-6607-43BB-854D-4B0661E887CA}" sibTransId="{B6C96007-2872-4D33-A1BC-A3932E48EB9A}"/>
    <dgm:cxn modelId="{322593AE-F7BB-4DD7-AF44-24C1E0E9F6A5}" type="presOf" srcId="{C2B05647-77D8-407E-8606-22CB5E0A659B}" destId="{EE1FA9BF-CB23-4D6E-BCB7-0934950659E6}" srcOrd="0" destOrd="0" presId="urn:microsoft.com/office/officeart/2005/8/layout/venn1"/>
    <dgm:cxn modelId="{8A88BB36-59D1-486F-A41E-93F57D886F94}" type="presOf" srcId="{7DE79A6A-DB18-4165-84FA-C82C8F9B8D34}" destId="{23AFB6BD-A294-4B1E-8291-7D15C9F89EE5}" srcOrd="0" destOrd="0" presId="urn:microsoft.com/office/officeart/2005/8/layout/venn1"/>
    <dgm:cxn modelId="{DD0F68E8-1588-4FD0-BDD3-3B686A98F632}" type="presOf" srcId="{C2B05647-77D8-407E-8606-22CB5E0A659B}" destId="{7FEF1936-8C26-4156-AE5B-811E32EAF0B0}" srcOrd="1" destOrd="0" presId="urn:microsoft.com/office/officeart/2005/8/layout/venn1"/>
    <dgm:cxn modelId="{058B73DA-27E5-46DA-B3F8-A7A88D7B4945}" type="presParOf" srcId="{BBC4FF6B-D4F1-4AB0-844E-94E4CF0ACBD8}" destId="{23AFB6BD-A294-4B1E-8291-7D15C9F89EE5}" srcOrd="0" destOrd="0" presId="urn:microsoft.com/office/officeart/2005/8/layout/venn1"/>
    <dgm:cxn modelId="{9333E1D0-BD2E-48CA-AA00-EAC86F393A8F}" type="presParOf" srcId="{BBC4FF6B-D4F1-4AB0-844E-94E4CF0ACBD8}" destId="{07FFC483-DFDF-4E34-9274-D3C4622A074D}" srcOrd="1" destOrd="0" presId="urn:microsoft.com/office/officeart/2005/8/layout/venn1"/>
    <dgm:cxn modelId="{3BFD3002-A549-4A63-BEA5-DDDCCA366C7C}" type="presParOf" srcId="{BBC4FF6B-D4F1-4AB0-844E-94E4CF0ACBD8}" destId="{DEF5F98B-F828-400C-8EFF-5A00E9472EBD}" srcOrd="2" destOrd="0" presId="urn:microsoft.com/office/officeart/2005/8/layout/venn1"/>
    <dgm:cxn modelId="{1A3526D8-B274-4D36-8245-1165E77372D3}" type="presParOf" srcId="{BBC4FF6B-D4F1-4AB0-844E-94E4CF0ACBD8}" destId="{502BC539-F72E-4E2C-A6D7-C388BBD5988D}" srcOrd="3" destOrd="0" presId="urn:microsoft.com/office/officeart/2005/8/layout/venn1"/>
    <dgm:cxn modelId="{F5235CD1-F4D7-409D-BA15-AA62F3C91CFA}" type="presParOf" srcId="{BBC4FF6B-D4F1-4AB0-844E-94E4CF0ACBD8}" destId="{5BEC874C-5CC2-4E83-8080-9AB4BF76A73F}" srcOrd="4" destOrd="0" presId="urn:microsoft.com/office/officeart/2005/8/layout/venn1"/>
    <dgm:cxn modelId="{9A0121AC-85DC-4287-A278-46E25A0160D5}" type="presParOf" srcId="{BBC4FF6B-D4F1-4AB0-844E-94E4CF0ACBD8}" destId="{7E5381D2-60DB-4707-B9D2-76ED0D9BD0E7}" srcOrd="5" destOrd="0" presId="urn:microsoft.com/office/officeart/2005/8/layout/venn1"/>
    <dgm:cxn modelId="{1539EBC5-1905-4833-87EB-602541F20D94}" type="presParOf" srcId="{BBC4FF6B-D4F1-4AB0-844E-94E4CF0ACBD8}" destId="{EE1FA9BF-CB23-4D6E-BCB7-0934950659E6}" srcOrd="6" destOrd="0" presId="urn:microsoft.com/office/officeart/2005/8/layout/venn1"/>
    <dgm:cxn modelId="{C249F299-6866-4669-90D5-4701C1263D14}" type="presParOf" srcId="{BBC4FF6B-D4F1-4AB0-844E-94E4CF0ACBD8}" destId="{7FEF1936-8C26-4156-AE5B-811E32EAF0B0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19758D-0538-49C0-A5F5-126BEC48A2F9}" type="doc">
      <dgm:prSet loTypeId="urn:microsoft.com/office/officeart/2005/8/layout/radial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19C2D1C-B065-49F9-AE1A-B2B35B950263}">
      <dgm:prSet phldrT="[Texto]" custT="1"/>
      <dgm:spPr>
        <a:solidFill>
          <a:srgbClr val="17EAF5"/>
        </a:solidFill>
      </dgm:spPr>
      <dgm:t>
        <a:bodyPr/>
        <a:lstStyle/>
        <a:p>
          <a:r>
            <a:rPr lang="es-ES" sz="1800" b="1" dirty="0" smtClean="0">
              <a:solidFill>
                <a:schemeClr val="tx2"/>
              </a:solidFill>
              <a:effectLst/>
            </a:rPr>
            <a:t>PROCESOS DE APRENDIZAJE Y LAS TIC</a:t>
          </a:r>
          <a:endParaRPr lang="es-ES" sz="1800" b="1" dirty="0" smtClean="0">
            <a:solidFill>
              <a:schemeClr val="tx2"/>
            </a:solidFill>
          </a:endParaRPr>
        </a:p>
        <a:p>
          <a:endParaRPr lang="es-ES" sz="1100" dirty="0" smtClean="0"/>
        </a:p>
        <a:p>
          <a:endParaRPr lang="es-ES" sz="1100" dirty="0"/>
        </a:p>
      </dgm:t>
    </dgm:pt>
    <dgm:pt modelId="{C718ED64-477D-431C-86DF-CB116F3B99BA}" type="parTrans" cxnId="{6C066501-5098-4D87-95E8-AAAD0CF22D49}">
      <dgm:prSet/>
      <dgm:spPr/>
      <dgm:t>
        <a:bodyPr/>
        <a:lstStyle/>
        <a:p>
          <a:endParaRPr lang="es-ES"/>
        </a:p>
      </dgm:t>
    </dgm:pt>
    <dgm:pt modelId="{D268F3EA-5372-4DA2-99FB-5E2588750A98}" type="sibTrans" cxnId="{6C066501-5098-4D87-95E8-AAAD0CF22D49}">
      <dgm:prSet/>
      <dgm:spPr/>
      <dgm:t>
        <a:bodyPr/>
        <a:lstStyle/>
        <a:p>
          <a:endParaRPr lang="es-ES"/>
        </a:p>
      </dgm:t>
    </dgm:pt>
    <dgm:pt modelId="{D4A02828-CF43-457E-A4D6-E185121280BD}">
      <dgm:prSet phldrT="[Texto]" custT="1"/>
      <dgm:spPr>
        <a:solidFill>
          <a:srgbClr val="17EAF5"/>
        </a:solidFill>
      </dgm:spPr>
      <dgm:t>
        <a:bodyPr/>
        <a:lstStyle/>
        <a:p>
          <a:r>
            <a:rPr lang="es-ES" sz="2000" b="1" dirty="0" smtClean="0">
              <a:solidFill>
                <a:schemeClr val="tx2"/>
              </a:solidFill>
            </a:rPr>
            <a:t>ENFOQUE CONSTRUCTIVISTA</a:t>
          </a:r>
        </a:p>
      </dgm:t>
    </dgm:pt>
    <dgm:pt modelId="{786B25E3-8B15-4128-849B-AA6601DD6446}" type="parTrans" cxnId="{B459E89A-54A4-428C-93AD-E4A5B56E5C54}">
      <dgm:prSet/>
      <dgm:spPr/>
      <dgm:t>
        <a:bodyPr/>
        <a:lstStyle/>
        <a:p>
          <a:endParaRPr lang="es-ES"/>
        </a:p>
      </dgm:t>
    </dgm:pt>
    <dgm:pt modelId="{E62B158C-9B99-4EA4-9D34-4AD64E691EA0}" type="sibTrans" cxnId="{B459E89A-54A4-428C-93AD-E4A5B56E5C54}">
      <dgm:prSet/>
      <dgm:spPr/>
      <dgm:t>
        <a:bodyPr/>
        <a:lstStyle/>
        <a:p>
          <a:endParaRPr lang="es-ES"/>
        </a:p>
      </dgm:t>
    </dgm:pt>
    <dgm:pt modelId="{FE83C330-5D5A-4E19-8C62-193DD543271B}">
      <dgm:prSet phldrT="[Texto]" custT="1"/>
      <dgm:spPr>
        <a:solidFill>
          <a:srgbClr val="17EAF5"/>
        </a:solidFill>
      </dgm:spPr>
      <dgm:t>
        <a:bodyPr/>
        <a:lstStyle/>
        <a:p>
          <a:r>
            <a:rPr lang="es-ES" sz="2000" b="1" dirty="0" smtClean="0">
              <a:solidFill>
                <a:schemeClr val="tx2"/>
              </a:solidFill>
            </a:rPr>
            <a:t>APRENDIZAJE COOPERATIVO</a:t>
          </a:r>
          <a:endParaRPr lang="es-ES" sz="2000" b="1" dirty="0">
            <a:solidFill>
              <a:schemeClr val="tx2"/>
            </a:solidFill>
          </a:endParaRPr>
        </a:p>
      </dgm:t>
    </dgm:pt>
    <dgm:pt modelId="{2D2C54F4-9621-4DBF-AF20-48BBB5332854}" type="parTrans" cxnId="{8B4E1414-340A-4F36-B4BF-3374D055B3FA}">
      <dgm:prSet/>
      <dgm:spPr/>
      <dgm:t>
        <a:bodyPr/>
        <a:lstStyle/>
        <a:p>
          <a:endParaRPr lang="es-ES"/>
        </a:p>
      </dgm:t>
    </dgm:pt>
    <dgm:pt modelId="{04308379-1691-4D53-B2E6-0891CACC64DC}" type="sibTrans" cxnId="{8B4E1414-340A-4F36-B4BF-3374D055B3FA}">
      <dgm:prSet/>
      <dgm:spPr/>
      <dgm:t>
        <a:bodyPr/>
        <a:lstStyle/>
        <a:p>
          <a:endParaRPr lang="es-ES"/>
        </a:p>
      </dgm:t>
    </dgm:pt>
    <dgm:pt modelId="{59EE7AEF-8A95-4739-AEEC-CBE560DF551C}">
      <dgm:prSet phldrT="[Texto]" custT="1"/>
      <dgm:spPr>
        <a:solidFill>
          <a:srgbClr val="17EAF5"/>
        </a:solidFill>
      </dgm:spPr>
      <dgm:t>
        <a:bodyPr/>
        <a:lstStyle/>
        <a:p>
          <a:r>
            <a:rPr lang="es-ES" sz="2000" b="1" i="0" dirty="0" smtClean="0">
              <a:solidFill>
                <a:schemeClr val="tx2"/>
              </a:solidFill>
            </a:rPr>
            <a:t>MOTIVACIÓN/</a:t>
          </a:r>
        </a:p>
        <a:p>
          <a:r>
            <a:rPr lang="es-ES" sz="2000" b="1" i="0" dirty="0" smtClean="0">
              <a:solidFill>
                <a:schemeClr val="tx2"/>
              </a:solidFill>
            </a:rPr>
            <a:t>TIC</a:t>
          </a:r>
          <a:endParaRPr lang="es-ES" sz="2000" b="1" i="0" dirty="0">
            <a:solidFill>
              <a:schemeClr val="tx2"/>
            </a:solidFill>
          </a:endParaRPr>
        </a:p>
      </dgm:t>
    </dgm:pt>
    <dgm:pt modelId="{3E274151-6694-4836-92EB-944D3E03F6D8}" type="parTrans" cxnId="{4777927D-CBB2-4E67-868D-A355CEEEFDB2}">
      <dgm:prSet/>
      <dgm:spPr/>
      <dgm:t>
        <a:bodyPr/>
        <a:lstStyle/>
        <a:p>
          <a:endParaRPr lang="es-ES"/>
        </a:p>
      </dgm:t>
    </dgm:pt>
    <dgm:pt modelId="{D1098B3F-8FA3-4E77-8573-CEF03CD48ECA}" type="sibTrans" cxnId="{4777927D-CBB2-4E67-868D-A355CEEEFDB2}">
      <dgm:prSet/>
      <dgm:spPr/>
      <dgm:t>
        <a:bodyPr/>
        <a:lstStyle/>
        <a:p>
          <a:endParaRPr lang="es-ES"/>
        </a:p>
      </dgm:t>
    </dgm:pt>
    <dgm:pt modelId="{5C5B3BE5-E174-4661-A488-49F90C29E122}">
      <dgm:prSet phldrT="[Texto]" custT="1"/>
      <dgm:spPr>
        <a:solidFill>
          <a:srgbClr val="17EAF5"/>
        </a:solidFill>
      </dgm:spPr>
      <dgm:t>
        <a:bodyPr/>
        <a:lstStyle/>
        <a:p>
          <a:r>
            <a:rPr lang="es-ES" sz="2000" b="1" i="0" dirty="0" smtClean="0">
              <a:solidFill>
                <a:schemeClr val="tx2"/>
              </a:solidFill>
            </a:rPr>
            <a:t>DISEÑO TECNOPEDAGÓGICO /MASHING EDUCATIVO</a:t>
          </a:r>
          <a:endParaRPr lang="es-ES" sz="2000" b="1" i="0" dirty="0">
            <a:solidFill>
              <a:schemeClr val="tx2"/>
            </a:solidFill>
          </a:endParaRPr>
        </a:p>
      </dgm:t>
    </dgm:pt>
    <dgm:pt modelId="{99596D06-DA2C-4BCA-A075-A4312E869EF7}" type="parTrans" cxnId="{60CF0876-981D-40F6-9BC0-3A67EE103A78}">
      <dgm:prSet/>
      <dgm:spPr/>
      <dgm:t>
        <a:bodyPr/>
        <a:lstStyle/>
        <a:p>
          <a:endParaRPr lang="es-ES"/>
        </a:p>
      </dgm:t>
    </dgm:pt>
    <dgm:pt modelId="{76A6DEC8-A2FA-4AF0-8B00-35EE91C35015}" type="sibTrans" cxnId="{60CF0876-981D-40F6-9BC0-3A67EE103A78}">
      <dgm:prSet/>
      <dgm:spPr/>
      <dgm:t>
        <a:bodyPr/>
        <a:lstStyle/>
        <a:p>
          <a:endParaRPr lang="es-ES"/>
        </a:p>
      </dgm:t>
    </dgm:pt>
    <dgm:pt modelId="{3F10BD62-5616-42D9-BB07-203E777EC1B4}" type="pres">
      <dgm:prSet presAssocID="{E719758D-0538-49C0-A5F5-126BEC48A2F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66AEC1F-DD01-4043-9942-44A457F500BF}" type="pres">
      <dgm:prSet presAssocID="{719C2D1C-B065-49F9-AE1A-B2B35B950263}" presName="centerShape" presStyleLbl="node0" presStyleIdx="0" presStyleCnt="1" custScaleX="128182" custScaleY="102577"/>
      <dgm:spPr/>
      <dgm:t>
        <a:bodyPr/>
        <a:lstStyle/>
        <a:p>
          <a:endParaRPr lang="es-ES"/>
        </a:p>
      </dgm:t>
    </dgm:pt>
    <dgm:pt modelId="{F5517532-3686-4194-9EB8-74A691B25055}" type="pres">
      <dgm:prSet presAssocID="{786B25E3-8B15-4128-849B-AA6601DD6446}" presName="Name9" presStyleLbl="parChTrans1D2" presStyleIdx="0" presStyleCnt="4"/>
      <dgm:spPr/>
      <dgm:t>
        <a:bodyPr/>
        <a:lstStyle/>
        <a:p>
          <a:endParaRPr lang="es-ES"/>
        </a:p>
      </dgm:t>
    </dgm:pt>
    <dgm:pt modelId="{38B4C6EF-0EC1-4D07-956F-89A3D03FB8DF}" type="pres">
      <dgm:prSet presAssocID="{786B25E3-8B15-4128-849B-AA6601DD6446}" presName="connTx" presStyleLbl="parChTrans1D2" presStyleIdx="0" presStyleCnt="4"/>
      <dgm:spPr/>
      <dgm:t>
        <a:bodyPr/>
        <a:lstStyle/>
        <a:p>
          <a:endParaRPr lang="es-ES"/>
        </a:p>
      </dgm:t>
    </dgm:pt>
    <dgm:pt modelId="{F214D184-1F51-4475-AE82-0F060AD85F8C}" type="pres">
      <dgm:prSet presAssocID="{D4A02828-CF43-457E-A4D6-E185121280BD}" presName="node" presStyleLbl="node1" presStyleIdx="0" presStyleCnt="4" custScaleX="192724" custScaleY="111085" custRadScaleRad="88837" custRadScaleInc="29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124859-AD81-4135-947A-91EB2F97400F}" type="pres">
      <dgm:prSet presAssocID="{2D2C54F4-9621-4DBF-AF20-48BBB5332854}" presName="Name9" presStyleLbl="parChTrans1D2" presStyleIdx="1" presStyleCnt="4"/>
      <dgm:spPr/>
      <dgm:t>
        <a:bodyPr/>
        <a:lstStyle/>
        <a:p>
          <a:endParaRPr lang="es-ES"/>
        </a:p>
      </dgm:t>
    </dgm:pt>
    <dgm:pt modelId="{4EECEE6A-6BF7-44FB-8815-02525129A4AA}" type="pres">
      <dgm:prSet presAssocID="{2D2C54F4-9621-4DBF-AF20-48BBB5332854}" presName="connTx" presStyleLbl="parChTrans1D2" presStyleIdx="1" presStyleCnt="4"/>
      <dgm:spPr/>
      <dgm:t>
        <a:bodyPr/>
        <a:lstStyle/>
        <a:p>
          <a:endParaRPr lang="es-ES"/>
        </a:p>
      </dgm:t>
    </dgm:pt>
    <dgm:pt modelId="{AF5678A6-E17D-4BF2-9B05-F8A3D1A34725}" type="pres">
      <dgm:prSet presAssocID="{FE83C330-5D5A-4E19-8C62-193DD543271B}" presName="node" presStyleLbl="node1" presStyleIdx="1" presStyleCnt="4" custScaleX="155274" custRadScaleRad="122900" custRadScaleInc="-13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71B7C9-BED4-4297-952B-AA040B62E154}" type="pres">
      <dgm:prSet presAssocID="{3E274151-6694-4836-92EB-944D3E03F6D8}" presName="Name9" presStyleLbl="parChTrans1D2" presStyleIdx="2" presStyleCnt="4"/>
      <dgm:spPr/>
      <dgm:t>
        <a:bodyPr/>
        <a:lstStyle/>
        <a:p>
          <a:endParaRPr lang="es-ES"/>
        </a:p>
      </dgm:t>
    </dgm:pt>
    <dgm:pt modelId="{C4071BE7-9553-4629-B328-06CF923B87A2}" type="pres">
      <dgm:prSet presAssocID="{3E274151-6694-4836-92EB-944D3E03F6D8}" presName="connTx" presStyleLbl="parChTrans1D2" presStyleIdx="2" presStyleCnt="4"/>
      <dgm:spPr/>
      <dgm:t>
        <a:bodyPr/>
        <a:lstStyle/>
        <a:p>
          <a:endParaRPr lang="es-ES"/>
        </a:p>
      </dgm:t>
    </dgm:pt>
    <dgm:pt modelId="{D5EEA6D7-D9F8-4AED-A744-8EBB3A306D0B}" type="pres">
      <dgm:prSet presAssocID="{59EE7AEF-8A95-4739-AEEC-CBE560DF551C}" presName="node" presStyleLbl="node1" presStyleIdx="2" presStyleCnt="4" custScaleX="146546" custScaleY="123091" custRadScaleRad="96505" custRadScaleInc="-22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D99C46-B343-4A0B-809A-C958FE14EA94}" type="pres">
      <dgm:prSet presAssocID="{99596D06-DA2C-4BCA-A075-A4312E869EF7}" presName="Name9" presStyleLbl="parChTrans1D2" presStyleIdx="3" presStyleCnt="4"/>
      <dgm:spPr/>
      <dgm:t>
        <a:bodyPr/>
        <a:lstStyle/>
        <a:p>
          <a:endParaRPr lang="es-ES"/>
        </a:p>
      </dgm:t>
    </dgm:pt>
    <dgm:pt modelId="{9DA2720E-89DB-43FC-B6F9-85130DF2AA5F}" type="pres">
      <dgm:prSet presAssocID="{99596D06-DA2C-4BCA-A075-A4312E869EF7}" presName="connTx" presStyleLbl="parChTrans1D2" presStyleIdx="3" presStyleCnt="4"/>
      <dgm:spPr/>
      <dgm:t>
        <a:bodyPr/>
        <a:lstStyle/>
        <a:p>
          <a:endParaRPr lang="es-ES"/>
        </a:p>
      </dgm:t>
    </dgm:pt>
    <dgm:pt modelId="{A6847080-F0BF-42B8-A4B3-66229D729F00}" type="pres">
      <dgm:prSet presAssocID="{5C5B3BE5-E174-4661-A488-49F90C29E122}" presName="node" presStyleLbl="node1" presStyleIdx="3" presStyleCnt="4" custScaleX="156077" custRadScaleRad="116177" custRadScaleInc="-3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E38C4A3-552D-4510-98BE-F28DAF2E0E91}" type="presOf" srcId="{3E274151-6694-4836-92EB-944D3E03F6D8}" destId="{A571B7C9-BED4-4297-952B-AA040B62E154}" srcOrd="0" destOrd="0" presId="urn:microsoft.com/office/officeart/2005/8/layout/radial1"/>
    <dgm:cxn modelId="{2BDB2C13-6A82-449B-BC28-9E88901C2AF5}" type="presOf" srcId="{D4A02828-CF43-457E-A4D6-E185121280BD}" destId="{F214D184-1F51-4475-AE82-0F060AD85F8C}" srcOrd="0" destOrd="0" presId="urn:microsoft.com/office/officeart/2005/8/layout/radial1"/>
    <dgm:cxn modelId="{60CF0876-981D-40F6-9BC0-3A67EE103A78}" srcId="{719C2D1C-B065-49F9-AE1A-B2B35B950263}" destId="{5C5B3BE5-E174-4661-A488-49F90C29E122}" srcOrd="3" destOrd="0" parTransId="{99596D06-DA2C-4BCA-A075-A4312E869EF7}" sibTransId="{76A6DEC8-A2FA-4AF0-8B00-35EE91C35015}"/>
    <dgm:cxn modelId="{430B8E6F-8934-493D-AA34-904EBA66C2AF}" type="presOf" srcId="{E719758D-0538-49C0-A5F5-126BEC48A2F9}" destId="{3F10BD62-5616-42D9-BB07-203E777EC1B4}" srcOrd="0" destOrd="0" presId="urn:microsoft.com/office/officeart/2005/8/layout/radial1"/>
    <dgm:cxn modelId="{6C066501-5098-4D87-95E8-AAAD0CF22D49}" srcId="{E719758D-0538-49C0-A5F5-126BEC48A2F9}" destId="{719C2D1C-B065-49F9-AE1A-B2B35B950263}" srcOrd="0" destOrd="0" parTransId="{C718ED64-477D-431C-86DF-CB116F3B99BA}" sibTransId="{D268F3EA-5372-4DA2-99FB-5E2588750A98}"/>
    <dgm:cxn modelId="{8029BC21-BDED-41AA-B4D8-326EDF7F1E64}" type="presOf" srcId="{59EE7AEF-8A95-4739-AEEC-CBE560DF551C}" destId="{D5EEA6D7-D9F8-4AED-A744-8EBB3A306D0B}" srcOrd="0" destOrd="0" presId="urn:microsoft.com/office/officeart/2005/8/layout/radial1"/>
    <dgm:cxn modelId="{4777927D-CBB2-4E67-868D-A355CEEEFDB2}" srcId="{719C2D1C-B065-49F9-AE1A-B2B35B950263}" destId="{59EE7AEF-8A95-4739-AEEC-CBE560DF551C}" srcOrd="2" destOrd="0" parTransId="{3E274151-6694-4836-92EB-944D3E03F6D8}" sibTransId="{D1098B3F-8FA3-4E77-8573-CEF03CD48ECA}"/>
    <dgm:cxn modelId="{B2DCF02B-4705-4B89-8B02-15F825972CC3}" type="presOf" srcId="{2D2C54F4-9621-4DBF-AF20-48BBB5332854}" destId="{B1124859-AD81-4135-947A-91EB2F97400F}" srcOrd="0" destOrd="0" presId="urn:microsoft.com/office/officeart/2005/8/layout/radial1"/>
    <dgm:cxn modelId="{D328A8EC-2E31-402F-8C1A-7BE348E12EE9}" type="presOf" srcId="{786B25E3-8B15-4128-849B-AA6601DD6446}" destId="{38B4C6EF-0EC1-4D07-956F-89A3D03FB8DF}" srcOrd="1" destOrd="0" presId="urn:microsoft.com/office/officeart/2005/8/layout/radial1"/>
    <dgm:cxn modelId="{B459E89A-54A4-428C-93AD-E4A5B56E5C54}" srcId="{719C2D1C-B065-49F9-AE1A-B2B35B950263}" destId="{D4A02828-CF43-457E-A4D6-E185121280BD}" srcOrd="0" destOrd="0" parTransId="{786B25E3-8B15-4128-849B-AA6601DD6446}" sibTransId="{E62B158C-9B99-4EA4-9D34-4AD64E691EA0}"/>
    <dgm:cxn modelId="{D9613287-F411-474E-8181-5789C3CA256E}" type="presOf" srcId="{5C5B3BE5-E174-4661-A488-49F90C29E122}" destId="{A6847080-F0BF-42B8-A4B3-66229D729F00}" srcOrd="0" destOrd="0" presId="urn:microsoft.com/office/officeart/2005/8/layout/radial1"/>
    <dgm:cxn modelId="{8B4E1414-340A-4F36-B4BF-3374D055B3FA}" srcId="{719C2D1C-B065-49F9-AE1A-B2B35B950263}" destId="{FE83C330-5D5A-4E19-8C62-193DD543271B}" srcOrd="1" destOrd="0" parTransId="{2D2C54F4-9621-4DBF-AF20-48BBB5332854}" sibTransId="{04308379-1691-4D53-B2E6-0891CACC64DC}"/>
    <dgm:cxn modelId="{AC20D8CE-4A60-4E90-A77D-F498D11F166C}" type="presOf" srcId="{FE83C330-5D5A-4E19-8C62-193DD543271B}" destId="{AF5678A6-E17D-4BF2-9B05-F8A3D1A34725}" srcOrd="0" destOrd="0" presId="urn:microsoft.com/office/officeart/2005/8/layout/radial1"/>
    <dgm:cxn modelId="{12C017CD-99C3-4C64-84B5-3118EAD80127}" type="presOf" srcId="{99596D06-DA2C-4BCA-A075-A4312E869EF7}" destId="{DDD99C46-B343-4A0B-809A-C958FE14EA94}" srcOrd="0" destOrd="0" presId="urn:microsoft.com/office/officeart/2005/8/layout/radial1"/>
    <dgm:cxn modelId="{ABD57061-2236-467B-AD2C-DC4E997A8BE7}" type="presOf" srcId="{3E274151-6694-4836-92EB-944D3E03F6D8}" destId="{C4071BE7-9553-4629-B328-06CF923B87A2}" srcOrd="1" destOrd="0" presId="urn:microsoft.com/office/officeart/2005/8/layout/radial1"/>
    <dgm:cxn modelId="{8C32ED16-0C52-447F-963E-7883C5570E4B}" type="presOf" srcId="{2D2C54F4-9621-4DBF-AF20-48BBB5332854}" destId="{4EECEE6A-6BF7-44FB-8815-02525129A4AA}" srcOrd="1" destOrd="0" presId="urn:microsoft.com/office/officeart/2005/8/layout/radial1"/>
    <dgm:cxn modelId="{9E3AA5E4-F42D-45FF-A47A-D3C6917B86D4}" type="presOf" srcId="{719C2D1C-B065-49F9-AE1A-B2B35B950263}" destId="{E66AEC1F-DD01-4043-9942-44A457F500BF}" srcOrd="0" destOrd="0" presId="urn:microsoft.com/office/officeart/2005/8/layout/radial1"/>
    <dgm:cxn modelId="{627C7A67-7FCD-421B-A0E3-12A76B454650}" type="presOf" srcId="{786B25E3-8B15-4128-849B-AA6601DD6446}" destId="{F5517532-3686-4194-9EB8-74A691B25055}" srcOrd="0" destOrd="0" presId="urn:microsoft.com/office/officeart/2005/8/layout/radial1"/>
    <dgm:cxn modelId="{CE73CA4B-6A18-4646-87ED-7DE06146B204}" type="presOf" srcId="{99596D06-DA2C-4BCA-A075-A4312E869EF7}" destId="{9DA2720E-89DB-43FC-B6F9-85130DF2AA5F}" srcOrd="1" destOrd="0" presId="urn:microsoft.com/office/officeart/2005/8/layout/radial1"/>
    <dgm:cxn modelId="{29C42A68-00E0-48DB-B507-C67C8D390A2E}" type="presParOf" srcId="{3F10BD62-5616-42D9-BB07-203E777EC1B4}" destId="{E66AEC1F-DD01-4043-9942-44A457F500BF}" srcOrd="0" destOrd="0" presId="urn:microsoft.com/office/officeart/2005/8/layout/radial1"/>
    <dgm:cxn modelId="{394072CF-444B-42AF-88D5-B852DB2A6F34}" type="presParOf" srcId="{3F10BD62-5616-42D9-BB07-203E777EC1B4}" destId="{F5517532-3686-4194-9EB8-74A691B25055}" srcOrd="1" destOrd="0" presId="urn:microsoft.com/office/officeart/2005/8/layout/radial1"/>
    <dgm:cxn modelId="{77643838-E67C-4F25-A5CB-59ED34CA6C11}" type="presParOf" srcId="{F5517532-3686-4194-9EB8-74A691B25055}" destId="{38B4C6EF-0EC1-4D07-956F-89A3D03FB8DF}" srcOrd="0" destOrd="0" presId="urn:microsoft.com/office/officeart/2005/8/layout/radial1"/>
    <dgm:cxn modelId="{D564FE15-DD93-4D7C-8F8C-925E0A66F241}" type="presParOf" srcId="{3F10BD62-5616-42D9-BB07-203E777EC1B4}" destId="{F214D184-1F51-4475-AE82-0F060AD85F8C}" srcOrd="2" destOrd="0" presId="urn:microsoft.com/office/officeart/2005/8/layout/radial1"/>
    <dgm:cxn modelId="{CDD492A7-8CFD-48E2-B7A8-05AF134EF4FA}" type="presParOf" srcId="{3F10BD62-5616-42D9-BB07-203E777EC1B4}" destId="{B1124859-AD81-4135-947A-91EB2F97400F}" srcOrd="3" destOrd="0" presId="urn:microsoft.com/office/officeart/2005/8/layout/radial1"/>
    <dgm:cxn modelId="{42BDCAFF-723A-4FE1-B0B2-8D092710DD42}" type="presParOf" srcId="{B1124859-AD81-4135-947A-91EB2F97400F}" destId="{4EECEE6A-6BF7-44FB-8815-02525129A4AA}" srcOrd="0" destOrd="0" presId="urn:microsoft.com/office/officeart/2005/8/layout/radial1"/>
    <dgm:cxn modelId="{BA0549F0-97B9-4C06-A72E-C4B9F27DB322}" type="presParOf" srcId="{3F10BD62-5616-42D9-BB07-203E777EC1B4}" destId="{AF5678A6-E17D-4BF2-9B05-F8A3D1A34725}" srcOrd="4" destOrd="0" presId="urn:microsoft.com/office/officeart/2005/8/layout/radial1"/>
    <dgm:cxn modelId="{44CC4893-AE44-4127-A7DA-710900235574}" type="presParOf" srcId="{3F10BD62-5616-42D9-BB07-203E777EC1B4}" destId="{A571B7C9-BED4-4297-952B-AA040B62E154}" srcOrd="5" destOrd="0" presId="urn:microsoft.com/office/officeart/2005/8/layout/radial1"/>
    <dgm:cxn modelId="{8FBAE75C-7011-4839-AEA8-6CFE69DA766C}" type="presParOf" srcId="{A571B7C9-BED4-4297-952B-AA040B62E154}" destId="{C4071BE7-9553-4629-B328-06CF923B87A2}" srcOrd="0" destOrd="0" presId="urn:microsoft.com/office/officeart/2005/8/layout/radial1"/>
    <dgm:cxn modelId="{8068D945-DC3C-4A11-864D-C727095018C3}" type="presParOf" srcId="{3F10BD62-5616-42D9-BB07-203E777EC1B4}" destId="{D5EEA6D7-D9F8-4AED-A744-8EBB3A306D0B}" srcOrd="6" destOrd="0" presId="urn:microsoft.com/office/officeart/2005/8/layout/radial1"/>
    <dgm:cxn modelId="{85A15846-E8D9-4FDC-A7EC-89EA43895632}" type="presParOf" srcId="{3F10BD62-5616-42D9-BB07-203E777EC1B4}" destId="{DDD99C46-B343-4A0B-809A-C958FE14EA94}" srcOrd="7" destOrd="0" presId="urn:microsoft.com/office/officeart/2005/8/layout/radial1"/>
    <dgm:cxn modelId="{A30857C0-8EC2-4C08-9BD1-98A1F22D6EDC}" type="presParOf" srcId="{DDD99C46-B343-4A0B-809A-C958FE14EA94}" destId="{9DA2720E-89DB-43FC-B6F9-85130DF2AA5F}" srcOrd="0" destOrd="0" presId="urn:microsoft.com/office/officeart/2005/8/layout/radial1"/>
    <dgm:cxn modelId="{C4C62284-BF65-40D8-ABC0-1141EB8FBCC4}" type="presParOf" srcId="{3F10BD62-5616-42D9-BB07-203E777EC1B4}" destId="{A6847080-F0BF-42B8-A4B3-66229D729F00}" srcOrd="8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47F2D0-CDA9-4F94-B540-098A7B2E93E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CF38C17-92FC-4C7D-A504-87B8F5249144}">
      <dgm:prSet phldrT="[Texto]" custT="1"/>
      <dgm:spPr>
        <a:solidFill>
          <a:srgbClr val="0000FF"/>
        </a:solidFill>
      </dgm:spPr>
      <dgm:t>
        <a:bodyPr/>
        <a:lstStyle/>
        <a:p>
          <a:r>
            <a:rPr lang="es-ES" sz="1800" i="0" dirty="0" smtClean="0">
              <a:solidFill>
                <a:schemeClr val="bg1"/>
              </a:solidFill>
            </a:rPr>
            <a:t>El sujeto es protagonista activo de su aprendizaje</a:t>
          </a:r>
          <a:endParaRPr lang="es-ES" sz="1800" i="0" dirty="0">
            <a:solidFill>
              <a:schemeClr val="bg1"/>
            </a:solidFill>
          </a:endParaRPr>
        </a:p>
      </dgm:t>
    </dgm:pt>
    <dgm:pt modelId="{BA041B6D-9964-4DE6-96E6-C80A4DC30CB5}" type="parTrans" cxnId="{CF54FFDC-8438-4A3B-8213-82278E8D8EEE}">
      <dgm:prSet/>
      <dgm:spPr/>
      <dgm:t>
        <a:bodyPr/>
        <a:lstStyle/>
        <a:p>
          <a:endParaRPr lang="es-ES"/>
        </a:p>
      </dgm:t>
    </dgm:pt>
    <dgm:pt modelId="{DC4F84D0-82AD-4E09-8307-640E65F0E13A}" type="sibTrans" cxnId="{CF54FFDC-8438-4A3B-8213-82278E8D8EEE}">
      <dgm:prSet/>
      <dgm:spPr/>
      <dgm:t>
        <a:bodyPr/>
        <a:lstStyle/>
        <a:p>
          <a:endParaRPr lang="es-ES"/>
        </a:p>
      </dgm:t>
    </dgm:pt>
    <dgm:pt modelId="{D3F2B442-1A03-4BF3-8FEC-AD8C432E60E0}">
      <dgm:prSet phldrT="[Texto]" custT="1"/>
      <dgm:spPr>
        <a:solidFill>
          <a:srgbClr val="0000FF"/>
        </a:solidFill>
      </dgm:spPr>
      <dgm:t>
        <a:bodyPr/>
        <a:lstStyle/>
        <a:p>
          <a:r>
            <a:rPr lang="es-ES" sz="1800" i="0" dirty="0" smtClean="0">
              <a:solidFill>
                <a:schemeClr val="bg1"/>
              </a:solidFill>
            </a:rPr>
            <a:t>La construcción del conocimiento en el aula es un proceso social y compartido</a:t>
          </a:r>
          <a:endParaRPr lang="es-ES" sz="1800" i="0" dirty="0">
            <a:solidFill>
              <a:schemeClr val="bg1"/>
            </a:solidFill>
          </a:endParaRPr>
        </a:p>
      </dgm:t>
    </dgm:pt>
    <dgm:pt modelId="{D7572E90-97D1-42E3-AA16-3275E5736FEE}" type="parTrans" cxnId="{8E82C2E7-565B-49B5-98AB-DB77426167DD}">
      <dgm:prSet/>
      <dgm:spPr/>
      <dgm:t>
        <a:bodyPr/>
        <a:lstStyle/>
        <a:p>
          <a:endParaRPr lang="es-ES"/>
        </a:p>
      </dgm:t>
    </dgm:pt>
    <dgm:pt modelId="{20CEB9B1-4AC3-44A6-BF95-F3A23CF7637B}" type="sibTrans" cxnId="{8E82C2E7-565B-49B5-98AB-DB77426167DD}">
      <dgm:prSet/>
      <dgm:spPr/>
      <dgm:t>
        <a:bodyPr/>
        <a:lstStyle/>
        <a:p>
          <a:endParaRPr lang="es-ES"/>
        </a:p>
      </dgm:t>
    </dgm:pt>
    <dgm:pt modelId="{889E2E88-288E-4A5D-B218-336C3883EE9B}">
      <dgm:prSet phldrT="[Texto]" custT="1"/>
      <dgm:spPr>
        <a:solidFill>
          <a:srgbClr val="0000FF"/>
        </a:solidFill>
      </dgm:spPr>
      <dgm:t>
        <a:bodyPr/>
        <a:lstStyle/>
        <a:p>
          <a:r>
            <a:rPr lang="es-ES" sz="1800" i="0" dirty="0" smtClean="0">
              <a:solidFill>
                <a:schemeClr val="bg1"/>
              </a:solidFill>
            </a:rPr>
            <a:t>El contexto influye en la construcción del conocimiento porque da sentido a la experiencia y guarda relación con los significados que se generan en él</a:t>
          </a:r>
          <a:endParaRPr lang="es-ES" sz="1800" i="0" dirty="0">
            <a:solidFill>
              <a:schemeClr val="bg1"/>
            </a:solidFill>
          </a:endParaRPr>
        </a:p>
      </dgm:t>
    </dgm:pt>
    <dgm:pt modelId="{F1E63148-0276-40AC-9CAD-123CE5E51F5B}" type="parTrans" cxnId="{CD358ABB-3544-4EC5-8379-21261B587418}">
      <dgm:prSet/>
      <dgm:spPr/>
      <dgm:t>
        <a:bodyPr/>
        <a:lstStyle/>
        <a:p>
          <a:endParaRPr lang="es-ES"/>
        </a:p>
      </dgm:t>
    </dgm:pt>
    <dgm:pt modelId="{41C9432B-FE3A-4626-AC65-0BBFD00A0E42}" type="sibTrans" cxnId="{CD358ABB-3544-4EC5-8379-21261B587418}">
      <dgm:prSet/>
      <dgm:spPr/>
      <dgm:t>
        <a:bodyPr/>
        <a:lstStyle/>
        <a:p>
          <a:endParaRPr lang="es-ES"/>
        </a:p>
      </dgm:t>
    </dgm:pt>
    <dgm:pt modelId="{32E61DCC-783B-4299-A6F9-295A61E7655C}" type="pres">
      <dgm:prSet presAssocID="{7347F2D0-CDA9-4F94-B540-098A7B2E93E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B9EC6D2-F898-4DF4-A658-62958D056FE0}" type="pres">
      <dgm:prSet presAssocID="{7CF38C17-92FC-4C7D-A504-87B8F5249144}" presName="parentLin" presStyleCnt="0"/>
      <dgm:spPr/>
    </dgm:pt>
    <dgm:pt modelId="{11FB0779-E2BF-4262-9673-BCFF8BF1482D}" type="pres">
      <dgm:prSet presAssocID="{7CF38C17-92FC-4C7D-A504-87B8F5249144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ABC577EB-8AC6-4F6C-A3F1-244564CD7012}" type="pres">
      <dgm:prSet presAssocID="{7CF38C17-92FC-4C7D-A504-87B8F5249144}" presName="parentText" presStyleLbl="node1" presStyleIdx="0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C5C6D5-8227-4158-B740-E29BAE476BD2}" type="pres">
      <dgm:prSet presAssocID="{7CF38C17-92FC-4C7D-A504-87B8F5249144}" presName="negativeSpace" presStyleCnt="0"/>
      <dgm:spPr/>
    </dgm:pt>
    <dgm:pt modelId="{DE3B83E3-6CAB-456E-A52A-2D9D2DA1829C}" type="pres">
      <dgm:prSet presAssocID="{7CF38C17-92FC-4C7D-A504-87B8F5249144}" presName="childText" presStyleLbl="conFgAcc1" presStyleIdx="0" presStyleCnt="3">
        <dgm:presLayoutVars>
          <dgm:bulletEnabled val="1"/>
        </dgm:presLayoutVars>
      </dgm:prSet>
      <dgm:spPr/>
    </dgm:pt>
    <dgm:pt modelId="{00F99B3C-7CA2-4030-A959-D0B4769998DD}" type="pres">
      <dgm:prSet presAssocID="{DC4F84D0-82AD-4E09-8307-640E65F0E13A}" presName="spaceBetweenRectangles" presStyleCnt="0"/>
      <dgm:spPr/>
    </dgm:pt>
    <dgm:pt modelId="{91DBA00D-E571-4AEC-BC6E-3EB8EF301386}" type="pres">
      <dgm:prSet presAssocID="{D3F2B442-1A03-4BF3-8FEC-AD8C432E60E0}" presName="parentLin" presStyleCnt="0"/>
      <dgm:spPr/>
    </dgm:pt>
    <dgm:pt modelId="{F2582EF7-C5AF-4A69-AD57-DA868F94A76F}" type="pres">
      <dgm:prSet presAssocID="{D3F2B442-1A03-4BF3-8FEC-AD8C432E60E0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63678A8B-BADD-479A-B85B-A805CC699311}" type="pres">
      <dgm:prSet presAssocID="{D3F2B442-1A03-4BF3-8FEC-AD8C432E60E0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9038B9-E40A-4EE0-BCEE-728B851217E5}" type="pres">
      <dgm:prSet presAssocID="{D3F2B442-1A03-4BF3-8FEC-AD8C432E60E0}" presName="negativeSpace" presStyleCnt="0"/>
      <dgm:spPr/>
    </dgm:pt>
    <dgm:pt modelId="{1C9865B8-2D5F-447E-B2B7-EDDFB4F65834}" type="pres">
      <dgm:prSet presAssocID="{D3F2B442-1A03-4BF3-8FEC-AD8C432E60E0}" presName="childText" presStyleLbl="conFgAcc1" presStyleIdx="1" presStyleCnt="3">
        <dgm:presLayoutVars>
          <dgm:bulletEnabled val="1"/>
        </dgm:presLayoutVars>
      </dgm:prSet>
      <dgm:spPr/>
    </dgm:pt>
    <dgm:pt modelId="{33C3999B-D64C-4983-8758-60DE1F50D984}" type="pres">
      <dgm:prSet presAssocID="{20CEB9B1-4AC3-44A6-BF95-F3A23CF7637B}" presName="spaceBetweenRectangles" presStyleCnt="0"/>
      <dgm:spPr/>
    </dgm:pt>
    <dgm:pt modelId="{CAC1EDC5-A816-4AAC-A004-B7A7432FA1B2}" type="pres">
      <dgm:prSet presAssocID="{889E2E88-288E-4A5D-B218-336C3883EE9B}" presName="parentLin" presStyleCnt="0"/>
      <dgm:spPr/>
    </dgm:pt>
    <dgm:pt modelId="{1D231674-CC33-4C9C-B562-518CF4BFBC91}" type="pres">
      <dgm:prSet presAssocID="{889E2E88-288E-4A5D-B218-336C3883EE9B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8187A26C-185E-4E65-BC27-4123C0DFD97C}" type="pres">
      <dgm:prSet presAssocID="{889E2E88-288E-4A5D-B218-336C3883EE9B}" presName="parentText" presStyleLbl="node1" presStyleIdx="2" presStyleCnt="3" custScaleX="142857" custScaleY="15295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D6E8C7-46A4-49CB-8161-A060D60CB916}" type="pres">
      <dgm:prSet presAssocID="{889E2E88-288E-4A5D-B218-336C3883EE9B}" presName="negativeSpace" presStyleCnt="0"/>
      <dgm:spPr/>
    </dgm:pt>
    <dgm:pt modelId="{4FD98F81-6E75-4413-8814-9CE802691AFE}" type="pres">
      <dgm:prSet presAssocID="{889E2E88-288E-4A5D-B218-336C3883EE9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B776222-F06F-4CF7-9DF1-399FBECE03FA}" type="presOf" srcId="{7347F2D0-CDA9-4F94-B540-098A7B2E93E4}" destId="{32E61DCC-783B-4299-A6F9-295A61E7655C}" srcOrd="0" destOrd="0" presId="urn:microsoft.com/office/officeart/2005/8/layout/list1"/>
    <dgm:cxn modelId="{EF2515DB-1F41-4E56-AB82-310CACDF58B1}" type="presOf" srcId="{889E2E88-288E-4A5D-B218-336C3883EE9B}" destId="{8187A26C-185E-4E65-BC27-4123C0DFD97C}" srcOrd="1" destOrd="0" presId="urn:microsoft.com/office/officeart/2005/8/layout/list1"/>
    <dgm:cxn modelId="{5472DEBD-90C2-4A83-95F4-8EB8249B5FAA}" type="presOf" srcId="{D3F2B442-1A03-4BF3-8FEC-AD8C432E60E0}" destId="{63678A8B-BADD-479A-B85B-A805CC699311}" srcOrd="1" destOrd="0" presId="urn:microsoft.com/office/officeart/2005/8/layout/list1"/>
    <dgm:cxn modelId="{7E031DC5-16A4-4A0B-98D1-608763859700}" type="presOf" srcId="{889E2E88-288E-4A5D-B218-336C3883EE9B}" destId="{1D231674-CC33-4C9C-B562-518CF4BFBC91}" srcOrd="0" destOrd="0" presId="urn:microsoft.com/office/officeart/2005/8/layout/list1"/>
    <dgm:cxn modelId="{CD358ABB-3544-4EC5-8379-21261B587418}" srcId="{7347F2D0-CDA9-4F94-B540-098A7B2E93E4}" destId="{889E2E88-288E-4A5D-B218-336C3883EE9B}" srcOrd="2" destOrd="0" parTransId="{F1E63148-0276-40AC-9CAD-123CE5E51F5B}" sibTransId="{41C9432B-FE3A-4626-AC65-0BBFD00A0E42}"/>
    <dgm:cxn modelId="{CF54FFDC-8438-4A3B-8213-82278E8D8EEE}" srcId="{7347F2D0-CDA9-4F94-B540-098A7B2E93E4}" destId="{7CF38C17-92FC-4C7D-A504-87B8F5249144}" srcOrd="0" destOrd="0" parTransId="{BA041B6D-9964-4DE6-96E6-C80A4DC30CB5}" sibTransId="{DC4F84D0-82AD-4E09-8307-640E65F0E13A}"/>
    <dgm:cxn modelId="{BEE7E4F3-7EBF-4343-981F-10203E4C0058}" type="presOf" srcId="{7CF38C17-92FC-4C7D-A504-87B8F5249144}" destId="{11FB0779-E2BF-4262-9673-BCFF8BF1482D}" srcOrd="0" destOrd="0" presId="urn:microsoft.com/office/officeart/2005/8/layout/list1"/>
    <dgm:cxn modelId="{42DB9AAF-62BF-4BD4-8893-CA6F3529E5B2}" type="presOf" srcId="{7CF38C17-92FC-4C7D-A504-87B8F5249144}" destId="{ABC577EB-8AC6-4F6C-A3F1-244564CD7012}" srcOrd="1" destOrd="0" presId="urn:microsoft.com/office/officeart/2005/8/layout/list1"/>
    <dgm:cxn modelId="{8E82C2E7-565B-49B5-98AB-DB77426167DD}" srcId="{7347F2D0-CDA9-4F94-B540-098A7B2E93E4}" destId="{D3F2B442-1A03-4BF3-8FEC-AD8C432E60E0}" srcOrd="1" destOrd="0" parTransId="{D7572E90-97D1-42E3-AA16-3275E5736FEE}" sibTransId="{20CEB9B1-4AC3-44A6-BF95-F3A23CF7637B}"/>
    <dgm:cxn modelId="{03F0138B-C8F5-4D50-B3A7-E4087D6B964D}" type="presOf" srcId="{D3F2B442-1A03-4BF3-8FEC-AD8C432E60E0}" destId="{F2582EF7-C5AF-4A69-AD57-DA868F94A76F}" srcOrd="0" destOrd="0" presId="urn:microsoft.com/office/officeart/2005/8/layout/list1"/>
    <dgm:cxn modelId="{8F88546D-788D-450F-8AAA-5E1E9A7B17F5}" type="presParOf" srcId="{32E61DCC-783B-4299-A6F9-295A61E7655C}" destId="{1B9EC6D2-F898-4DF4-A658-62958D056FE0}" srcOrd="0" destOrd="0" presId="urn:microsoft.com/office/officeart/2005/8/layout/list1"/>
    <dgm:cxn modelId="{E23A69BB-CDFF-4CCB-A19D-EF04BA26AC4E}" type="presParOf" srcId="{1B9EC6D2-F898-4DF4-A658-62958D056FE0}" destId="{11FB0779-E2BF-4262-9673-BCFF8BF1482D}" srcOrd="0" destOrd="0" presId="urn:microsoft.com/office/officeart/2005/8/layout/list1"/>
    <dgm:cxn modelId="{14AC4FE8-1F66-4616-9F7D-03DE08B99AE6}" type="presParOf" srcId="{1B9EC6D2-F898-4DF4-A658-62958D056FE0}" destId="{ABC577EB-8AC6-4F6C-A3F1-244564CD7012}" srcOrd="1" destOrd="0" presId="urn:microsoft.com/office/officeart/2005/8/layout/list1"/>
    <dgm:cxn modelId="{0D10802C-F9AE-4CCA-8A18-F4D26F96F9BC}" type="presParOf" srcId="{32E61DCC-783B-4299-A6F9-295A61E7655C}" destId="{75C5C6D5-8227-4158-B740-E29BAE476BD2}" srcOrd="1" destOrd="0" presId="urn:microsoft.com/office/officeart/2005/8/layout/list1"/>
    <dgm:cxn modelId="{313702AF-EA97-4518-9378-8D04BE82E110}" type="presParOf" srcId="{32E61DCC-783B-4299-A6F9-295A61E7655C}" destId="{DE3B83E3-6CAB-456E-A52A-2D9D2DA1829C}" srcOrd="2" destOrd="0" presId="urn:microsoft.com/office/officeart/2005/8/layout/list1"/>
    <dgm:cxn modelId="{AB484482-6042-4CC6-BBBA-3F2668687434}" type="presParOf" srcId="{32E61DCC-783B-4299-A6F9-295A61E7655C}" destId="{00F99B3C-7CA2-4030-A959-D0B4769998DD}" srcOrd="3" destOrd="0" presId="urn:microsoft.com/office/officeart/2005/8/layout/list1"/>
    <dgm:cxn modelId="{F16F72B4-4242-45DD-ADC6-6C18E7C2559A}" type="presParOf" srcId="{32E61DCC-783B-4299-A6F9-295A61E7655C}" destId="{91DBA00D-E571-4AEC-BC6E-3EB8EF301386}" srcOrd="4" destOrd="0" presId="urn:microsoft.com/office/officeart/2005/8/layout/list1"/>
    <dgm:cxn modelId="{9F16FFEA-23D7-408E-A028-1FA8AC601B8B}" type="presParOf" srcId="{91DBA00D-E571-4AEC-BC6E-3EB8EF301386}" destId="{F2582EF7-C5AF-4A69-AD57-DA868F94A76F}" srcOrd="0" destOrd="0" presId="urn:microsoft.com/office/officeart/2005/8/layout/list1"/>
    <dgm:cxn modelId="{BA355535-2215-4414-B332-8F2261513174}" type="presParOf" srcId="{91DBA00D-E571-4AEC-BC6E-3EB8EF301386}" destId="{63678A8B-BADD-479A-B85B-A805CC699311}" srcOrd="1" destOrd="0" presId="urn:microsoft.com/office/officeart/2005/8/layout/list1"/>
    <dgm:cxn modelId="{067AB1C0-9C1F-4E91-9924-4B4D4B22993D}" type="presParOf" srcId="{32E61DCC-783B-4299-A6F9-295A61E7655C}" destId="{199038B9-E40A-4EE0-BCEE-728B851217E5}" srcOrd="5" destOrd="0" presId="urn:microsoft.com/office/officeart/2005/8/layout/list1"/>
    <dgm:cxn modelId="{EFCC317F-18F5-4BB7-99FC-E35F2F75F098}" type="presParOf" srcId="{32E61DCC-783B-4299-A6F9-295A61E7655C}" destId="{1C9865B8-2D5F-447E-B2B7-EDDFB4F65834}" srcOrd="6" destOrd="0" presId="urn:microsoft.com/office/officeart/2005/8/layout/list1"/>
    <dgm:cxn modelId="{DF46393F-04D5-411A-9EDF-EFAE759975BC}" type="presParOf" srcId="{32E61DCC-783B-4299-A6F9-295A61E7655C}" destId="{33C3999B-D64C-4983-8758-60DE1F50D984}" srcOrd="7" destOrd="0" presId="urn:microsoft.com/office/officeart/2005/8/layout/list1"/>
    <dgm:cxn modelId="{1019820B-B1E1-4CDB-9E75-8D1AEBD75326}" type="presParOf" srcId="{32E61DCC-783B-4299-A6F9-295A61E7655C}" destId="{CAC1EDC5-A816-4AAC-A004-B7A7432FA1B2}" srcOrd="8" destOrd="0" presId="urn:microsoft.com/office/officeart/2005/8/layout/list1"/>
    <dgm:cxn modelId="{83535863-2F8B-4558-8CC3-7EBE55B7CB39}" type="presParOf" srcId="{CAC1EDC5-A816-4AAC-A004-B7A7432FA1B2}" destId="{1D231674-CC33-4C9C-B562-518CF4BFBC91}" srcOrd="0" destOrd="0" presId="urn:microsoft.com/office/officeart/2005/8/layout/list1"/>
    <dgm:cxn modelId="{B0CDCD17-C635-486E-B87F-487B731AB9C5}" type="presParOf" srcId="{CAC1EDC5-A816-4AAC-A004-B7A7432FA1B2}" destId="{8187A26C-185E-4E65-BC27-4123C0DFD97C}" srcOrd="1" destOrd="0" presId="urn:microsoft.com/office/officeart/2005/8/layout/list1"/>
    <dgm:cxn modelId="{8DA00396-00CF-48A0-A193-2B32211D4C9B}" type="presParOf" srcId="{32E61DCC-783B-4299-A6F9-295A61E7655C}" destId="{AED6E8C7-46A4-49CB-8161-A060D60CB916}" srcOrd="9" destOrd="0" presId="urn:microsoft.com/office/officeart/2005/8/layout/list1"/>
    <dgm:cxn modelId="{1D16E638-5E41-4190-B72D-76925CB6743E}" type="presParOf" srcId="{32E61DCC-783B-4299-A6F9-295A61E7655C}" destId="{4FD98F81-6E75-4413-8814-9CE802691AF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C6801C-7613-4851-B25F-2EF3436BC326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3D116EF7-88D1-486B-8AFA-6BA4744F63C2}">
      <dgm:prSet phldrT="[Texto]" custT="1"/>
      <dgm:spPr/>
      <dgm:t>
        <a:bodyPr/>
        <a:lstStyle/>
        <a:p>
          <a:r>
            <a:rPr lang="es-ES" sz="2000" b="1" dirty="0" smtClean="0">
              <a:solidFill>
                <a:srgbClr val="0000FF"/>
              </a:solidFill>
            </a:rPr>
            <a:t>Responsabilidad individual</a:t>
          </a:r>
          <a:endParaRPr lang="es-ES" sz="2000" b="1" dirty="0">
            <a:solidFill>
              <a:srgbClr val="0000FF"/>
            </a:solidFill>
          </a:endParaRPr>
        </a:p>
      </dgm:t>
    </dgm:pt>
    <dgm:pt modelId="{0DAD3CE3-36FE-4538-AA21-B41E7682A6EB}" type="parTrans" cxnId="{91B3D586-4E73-4298-B2EA-86B019367232}">
      <dgm:prSet/>
      <dgm:spPr/>
      <dgm:t>
        <a:bodyPr/>
        <a:lstStyle/>
        <a:p>
          <a:endParaRPr lang="es-ES" sz="2000" b="1"/>
        </a:p>
      </dgm:t>
    </dgm:pt>
    <dgm:pt modelId="{F0F444AF-9D8D-43E6-9F78-4A364C422C64}" type="sibTrans" cxnId="{91B3D586-4E73-4298-B2EA-86B019367232}">
      <dgm:prSet/>
      <dgm:spPr/>
      <dgm:t>
        <a:bodyPr/>
        <a:lstStyle/>
        <a:p>
          <a:endParaRPr lang="es-ES" sz="2000" b="1"/>
        </a:p>
      </dgm:t>
    </dgm:pt>
    <dgm:pt modelId="{19936A9E-D9CD-436B-B117-B11AA44FE591}">
      <dgm:prSet phldrT="[Texto]" custT="1"/>
      <dgm:spPr/>
      <dgm:t>
        <a:bodyPr/>
        <a:lstStyle/>
        <a:p>
          <a:r>
            <a:rPr lang="es-ES" sz="2000" b="1" dirty="0" smtClean="0">
              <a:solidFill>
                <a:srgbClr val="0000FF"/>
              </a:solidFill>
            </a:rPr>
            <a:t>Heterogeneidad</a:t>
          </a:r>
          <a:endParaRPr lang="es-ES" sz="2000" b="1" dirty="0">
            <a:solidFill>
              <a:srgbClr val="0000FF"/>
            </a:solidFill>
          </a:endParaRPr>
        </a:p>
      </dgm:t>
    </dgm:pt>
    <dgm:pt modelId="{E0446708-E12C-4A2C-A17B-77A43B34EE05}" type="parTrans" cxnId="{ED4F9B5E-20B2-43D7-A337-A0E142EF833A}">
      <dgm:prSet/>
      <dgm:spPr/>
      <dgm:t>
        <a:bodyPr/>
        <a:lstStyle/>
        <a:p>
          <a:endParaRPr lang="es-ES" sz="2000" b="1"/>
        </a:p>
      </dgm:t>
    </dgm:pt>
    <dgm:pt modelId="{49818D59-6060-4B15-986C-E1F84D31BC21}" type="sibTrans" cxnId="{ED4F9B5E-20B2-43D7-A337-A0E142EF833A}">
      <dgm:prSet/>
      <dgm:spPr/>
      <dgm:t>
        <a:bodyPr/>
        <a:lstStyle/>
        <a:p>
          <a:endParaRPr lang="es-ES" sz="2000" b="1"/>
        </a:p>
      </dgm:t>
    </dgm:pt>
    <dgm:pt modelId="{0E8A6D39-5E82-4200-BA3B-108AF199FDC0}">
      <dgm:prSet phldrT="[Texto]" custT="1"/>
      <dgm:spPr/>
      <dgm:t>
        <a:bodyPr/>
        <a:lstStyle/>
        <a:p>
          <a:r>
            <a:rPr lang="es-ES" sz="2000" b="1" dirty="0" smtClean="0">
              <a:solidFill>
                <a:srgbClr val="0000FF"/>
              </a:solidFill>
            </a:rPr>
            <a:t>Interacción simultánea</a:t>
          </a:r>
          <a:endParaRPr lang="es-ES" sz="2000" b="1" dirty="0">
            <a:solidFill>
              <a:srgbClr val="0000FF"/>
            </a:solidFill>
          </a:endParaRPr>
        </a:p>
      </dgm:t>
    </dgm:pt>
    <dgm:pt modelId="{5AABFF5C-034D-49F2-8534-669AF0DFC713}" type="parTrans" cxnId="{DBCC43FF-E0F6-4655-BDAA-EE99D534F640}">
      <dgm:prSet/>
      <dgm:spPr/>
      <dgm:t>
        <a:bodyPr/>
        <a:lstStyle/>
        <a:p>
          <a:endParaRPr lang="es-ES" sz="2000" b="1"/>
        </a:p>
      </dgm:t>
    </dgm:pt>
    <dgm:pt modelId="{88322706-55EF-4E6A-8729-8059A33F9DF5}" type="sibTrans" cxnId="{DBCC43FF-E0F6-4655-BDAA-EE99D534F640}">
      <dgm:prSet/>
      <dgm:spPr/>
      <dgm:t>
        <a:bodyPr/>
        <a:lstStyle/>
        <a:p>
          <a:endParaRPr lang="es-ES" sz="2000" b="1"/>
        </a:p>
      </dgm:t>
    </dgm:pt>
    <dgm:pt modelId="{55727456-7996-4580-B126-188969C6411A}">
      <dgm:prSet phldrT="[Texto]" custT="1"/>
      <dgm:spPr/>
      <dgm:t>
        <a:bodyPr/>
        <a:lstStyle/>
        <a:p>
          <a:r>
            <a:rPr lang="es-ES" sz="2000" b="1" dirty="0" smtClean="0">
              <a:solidFill>
                <a:srgbClr val="0000FF"/>
              </a:solidFill>
            </a:rPr>
            <a:t>Interdependencia positiva</a:t>
          </a:r>
          <a:endParaRPr lang="es-ES" sz="2000" b="1" dirty="0">
            <a:solidFill>
              <a:srgbClr val="0000FF"/>
            </a:solidFill>
          </a:endParaRPr>
        </a:p>
      </dgm:t>
    </dgm:pt>
    <dgm:pt modelId="{BBB60BE2-D57A-4B63-8058-0340563F3351}" type="parTrans" cxnId="{3101EC30-13F0-4BA4-8945-6DF443FCA717}">
      <dgm:prSet/>
      <dgm:spPr/>
      <dgm:t>
        <a:bodyPr/>
        <a:lstStyle/>
        <a:p>
          <a:endParaRPr lang="es-ES" sz="2000" b="1"/>
        </a:p>
      </dgm:t>
    </dgm:pt>
    <dgm:pt modelId="{E08FEEF8-B578-44EA-BEB7-68735F263DE5}" type="sibTrans" cxnId="{3101EC30-13F0-4BA4-8945-6DF443FCA717}">
      <dgm:prSet/>
      <dgm:spPr/>
      <dgm:t>
        <a:bodyPr/>
        <a:lstStyle/>
        <a:p>
          <a:endParaRPr lang="es-ES" sz="2000" b="1"/>
        </a:p>
      </dgm:t>
    </dgm:pt>
    <dgm:pt modelId="{45BB2C58-564C-4808-9003-1912F5FC7F39}">
      <dgm:prSet phldrT="[Texto]" custT="1"/>
      <dgm:spPr/>
      <dgm:t>
        <a:bodyPr/>
        <a:lstStyle/>
        <a:p>
          <a:r>
            <a:rPr lang="es-ES" sz="2000" b="1" dirty="0" smtClean="0">
              <a:solidFill>
                <a:srgbClr val="0000FF"/>
              </a:solidFill>
            </a:rPr>
            <a:t>Participación igualitaria</a:t>
          </a:r>
          <a:endParaRPr lang="es-ES" sz="2000" b="1" dirty="0">
            <a:solidFill>
              <a:srgbClr val="0000FF"/>
            </a:solidFill>
          </a:endParaRPr>
        </a:p>
      </dgm:t>
    </dgm:pt>
    <dgm:pt modelId="{41D90FC8-A490-4FDC-88EA-193DAD13A6A1}" type="parTrans" cxnId="{E5AFBD6B-EA30-4CB1-A471-BDF35706AF4F}">
      <dgm:prSet/>
      <dgm:spPr/>
      <dgm:t>
        <a:bodyPr/>
        <a:lstStyle/>
        <a:p>
          <a:endParaRPr lang="es-ES" sz="2000" b="1"/>
        </a:p>
      </dgm:t>
    </dgm:pt>
    <dgm:pt modelId="{117E24D3-866A-48B0-8084-B9D6BDDA3576}" type="sibTrans" cxnId="{E5AFBD6B-EA30-4CB1-A471-BDF35706AF4F}">
      <dgm:prSet/>
      <dgm:spPr/>
      <dgm:t>
        <a:bodyPr/>
        <a:lstStyle/>
        <a:p>
          <a:endParaRPr lang="es-ES" sz="2000" b="1"/>
        </a:p>
      </dgm:t>
    </dgm:pt>
    <dgm:pt modelId="{033E391E-95BC-4F69-852A-6B85973018F5}" type="pres">
      <dgm:prSet presAssocID="{35C6801C-7613-4851-B25F-2EF3436BC326}" presName="compositeShape" presStyleCnt="0">
        <dgm:presLayoutVars>
          <dgm:chMax val="7"/>
          <dgm:dir/>
          <dgm:resizeHandles val="exact"/>
        </dgm:presLayoutVars>
      </dgm:prSet>
      <dgm:spPr/>
    </dgm:pt>
    <dgm:pt modelId="{1E2B8A82-0FAC-4CB7-9AEC-B1C7CAF4C956}" type="pres">
      <dgm:prSet presAssocID="{3D116EF7-88D1-486B-8AFA-6BA4744F63C2}" presName="circ1" presStyleLbl="vennNode1" presStyleIdx="0" presStyleCnt="5"/>
      <dgm:spPr/>
      <dgm:t>
        <a:bodyPr/>
        <a:lstStyle/>
        <a:p>
          <a:endParaRPr lang="es-ES"/>
        </a:p>
      </dgm:t>
    </dgm:pt>
    <dgm:pt modelId="{31C7FA92-910A-421D-9C88-A409366EE1E5}" type="pres">
      <dgm:prSet presAssocID="{3D116EF7-88D1-486B-8AFA-6BA4744F63C2}" presName="circ1Tx" presStyleLbl="revTx" presStyleIdx="0" presStyleCnt="0" custScaleX="1672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910A40-E652-4E92-AA74-3FD07F53E1F7}" type="pres">
      <dgm:prSet presAssocID="{19936A9E-D9CD-436B-B117-B11AA44FE591}" presName="circ2" presStyleLbl="vennNode1" presStyleIdx="1" presStyleCnt="5"/>
      <dgm:spPr/>
    </dgm:pt>
    <dgm:pt modelId="{ADAC5218-538E-4CAF-8374-91C787B576F9}" type="pres">
      <dgm:prSet presAssocID="{19936A9E-D9CD-436B-B117-B11AA44FE591}" presName="circ2Tx" presStyleLbl="revTx" presStyleIdx="0" presStyleCnt="0" custScaleX="1453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FA6D0C-41AC-4F35-BFDB-E1C0D52B51B7}" type="pres">
      <dgm:prSet presAssocID="{45BB2C58-564C-4808-9003-1912F5FC7F39}" presName="circ3" presStyleLbl="vennNode1" presStyleIdx="2" presStyleCnt="5"/>
      <dgm:spPr/>
    </dgm:pt>
    <dgm:pt modelId="{50FCB19E-116A-4911-AEF7-C547F804EDA8}" type="pres">
      <dgm:prSet presAssocID="{45BB2C58-564C-4808-9003-1912F5FC7F3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FA4F3F-3A2E-4AB0-8A69-ED65EE74EA97}" type="pres">
      <dgm:prSet presAssocID="{0E8A6D39-5E82-4200-BA3B-108AF199FDC0}" presName="circ4" presStyleLbl="vennNode1" presStyleIdx="3" presStyleCnt="5"/>
      <dgm:spPr/>
      <dgm:t>
        <a:bodyPr/>
        <a:lstStyle/>
        <a:p>
          <a:endParaRPr lang="es-ES"/>
        </a:p>
      </dgm:t>
    </dgm:pt>
    <dgm:pt modelId="{B177DCD1-40CA-4B49-8AFD-97B640228CCC}" type="pres">
      <dgm:prSet presAssocID="{0E8A6D39-5E82-4200-BA3B-108AF199FDC0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05E548-6722-43D7-9B17-C7E2D34FDE39}" type="pres">
      <dgm:prSet presAssocID="{55727456-7996-4580-B126-188969C6411A}" presName="circ5" presStyleLbl="vennNode1" presStyleIdx="4" presStyleCnt="5"/>
      <dgm:spPr/>
    </dgm:pt>
    <dgm:pt modelId="{665B34BD-CF19-44DA-9532-EEE2B008C6E4}" type="pres">
      <dgm:prSet presAssocID="{55727456-7996-4580-B126-188969C6411A}" presName="circ5Tx" presStyleLbl="revTx" presStyleIdx="0" presStyleCnt="0" custScaleX="1292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3D7E46F-F014-48ED-8F0B-0C730A1E7025}" type="presOf" srcId="{0E8A6D39-5E82-4200-BA3B-108AF199FDC0}" destId="{B177DCD1-40CA-4B49-8AFD-97B640228CCC}" srcOrd="0" destOrd="0" presId="urn:microsoft.com/office/officeart/2005/8/layout/venn1"/>
    <dgm:cxn modelId="{AA2D21F5-78C0-4F00-8B38-00E292DE3AE6}" type="presOf" srcId="{19936A9E-D9CD-436B-B117-B11AA44FE591}" destId="{ADAC5218-538E-4CAF-8374-91C787B576F9}" srcOrd="0" destOrd="0" presId="urn:microsoft.com/office/officeart/2005/8/layout/venn1"/>
    <dgm:cxn modelId="{A12A127E-C518-4471-B60D-832664E7DCBC}" type="presOf" srcId="{3D116EF7-88D1-486B-8AFA-6BA4744F63C2}" destId="{31C7FA92-910A-421D-9C88-A409366EE1E5}" srcOrd="0" destOrd="0" presId="urn:microsoft.com/office/officeart/2005/8/layout/venn1"/>
    <dgm:cxn modelId="{ED4F9B5E-20B2-43D7-A337-A0E142EF833A}" srcId="{35C6801C-7613-4851-B25F-2EF3436BC326}" destId="{19936A9E-D9CD-436B-B117-B11AA44FE591}" srcOrd="1" destOrd="0" parTransId="{E0446708-E12C-4A2C-A17B-77A43B34EE05}" sibTransId="{49818D59-6060-4B15-986C-E1F84D31BC21}"/>
    <dgm:cxn modelId="{BB66F03F-4443-43E7-A9A2-FFFE23E8992B}" type="presOf" srcId="{55727456-7996-4580-B126-188969C6411A}" destId="{665B34BD-CF19-44DA-9532-EEE2B008C6E4}" srcOrd="0" destOrd="0" presId="urn:microsoft.com/office/officeart/2005/8/layout/venn1"/>
    <dgm:cxn modelId="{E5AFBD6B-EA30-4CB1-A471-BDF35706AF4F}" srcId="{35C6801C-7613-4851-B25F-2EF3436BC326}" destId="{45BB2C58-564C-4808-9003-1912F5FC7F39}" srcOrd="2" destOrd="0" parTransId="{41D90FC8-A490-4FDC-88EA-193DAD13A6A1}" sibTransId="{117E24D3-866A-48B0-8084-B9D6BDDA3576}"/>
    <dgm:cxn modelId="{41193DAF-A9FB-47F7-A1C8-018911DC027E}" type="presOf" srcId="{35C6801C-7613-4851-B25F-2EF3436BC326}" destId="{033E391E-95BC-4F69-852A-6B85973018F5}" srcOrd="0" destOrd="0" presId="urn:microsoft.com/office/officeart/2005/8/layout/venn1"/>
    <dgm:cxn modelId="{2002DB6E-7A7B-4C47-8D8D-7AA2598093EE}" type="presOf" srcId="{45BB2C58-564C-4808-9003-1912F5FC7F39}" destId="{50FCB19E-116A-4911-AEF7-C547F804EDA8}" srcOrd="0" destOrd="0" presId="urn:microsoft.com/office/officeart/2005/8/layout/venn1"/>
    <dgm:cxn modelId="{DBCC43FF-E0F6-4655-BDAA-EE99D534F640}" srcId="{35C6801C-7613-4851-B25F-2EF3436BC326}" destId="{0E8A6D39-5E82-4200-BA3B-108AF199FDC0}" srcOrd="3" destOrd="0" parTransId="{5AABFF5C-034D-49F2-8534-669AF0DFC713}" sibTransId="{88322706-55EF-4E6A-8729-8059A33F9DF5}"/>
    <dgm:cxn modelId="{3101EC30-13F0-4BA4-8945-6DF443FCA717}" srcId="{35C6801C-7613-4851-B25F-2EF3436BC326}" destId="{55727456-7996-4580-B126-188969C6411A}" srcOrd="4" destOrd="0" parTransId="{BBB60BE2-D57A-4B63-8058-0340563F3351}" sibTransId="{E08FEEF8-B578-44EA-BEB7-68735F263DE5}"/>
    <dgm:cxn modelId="{91B3D586-4E73-4298-B2EA-86B019367232}" srcId="{35C6801C-7613-4851-B25F-2EF3436BC326}" destId="{3D116EF7-88D1-486B-8AFA-6BA4744F63C2}" srcOrd="0" destOrd="0" parTransId="{0DAD3CE3-36FE-4538-AA21-B41E7682A6EB}" sibTransId="{F0F444AF-9D8D-43E6-9F78-4A364C422C64}"/>
    <dgm:cxn modelId="{87269AE5-6870-45E5-ABB8-A8C414E35D50}" type="presParOf" srcId="{033E391E-95BC-4F69-852A-6B85973018F5}" destId="{1E2B8A82-0FAC-4CB7-9AEC-B1C7CAF4C956}" srcOrd="0" destOrd="0" presId="urn:microsoft.com/office/officeart/2005/8/layout/venn1"/>
    <dgm:cxn modelId="{460A7705-8B4A-40C3-B51B-860B56568565}" type="presParOf" srcId="{033E391E-95BC-4F69-852A-6B85973018F5}" destId="{31C7FA92-910A-421D-9C88-A409366EE1E5}" srcOrd="1" destOrd="0" presId="urn:microsoft.com/office/officeart/2005/8/layout/venn1"/>
    <dgm:cxn modelId="{F25ED795-4D4B-4CB5-B69E-88DEA8AF78AD}" type="presParOf" srcId="{033E391E-95BC-4F69-852A-6B85973018F5}" destId="{0C910A40-E652-4E92-AA74-3FD07F53E1F7}" srcOrd="2" destOrd="0" presId="urn:microsoft.com/office/officeart/2005/8/layout/venn1"/>
    <dgm:cxn modelId="{4168ABD2-E8E4-4DB0-B566-B3C0A0AEE901}" type="presParOf" srcId="{033E391E-95BC-4F69-852A-6B85973018F5}" destId="{ADAC5218-538E-4CAF-8374-91C787B576F9}" srcOrd="3" destOrd="0" presId="urn:microsoft.com/office/officeart/2005/8/layout/venn1"/>
    <dgm:cxn modelId="{7689441F-79F3-40E6-9F13-64FB3E3E4160}" type="presParOf" srcId="{033E391E-95BC-4F69-852A-6B85973018F5}" destId="{9EFA6D0C-41AC-4F35-BFDB-E1C0D52B51B7}" srcOrd="4" destOrd="0" presId="urn:microsoft.com/office/officeart/2005/8/layout/venn1"/>
    <dgm:cxn modelId="{7D400E3F-DA64-4C3E-A9A2-97A8DCEA453F}" type="presParOf" srcId="{033E391E-95BC-4F69-852A-6B85973018F5}" destId="{50FCB19E-116A-4911-AEF7-C547F804EDA8}" srcOrd="5" destOrd="0" presId="urn:microsoft.com/office/officeart/2005/8/layout/venn1"/>
    <dgm:cxn modelId="{7220B507-FA16-4C8A-90D9-1C8FC2DF1F13}" type="presParOf" srcId="{033E391E-95BC-4F69-852A-6B85973018F5}" destId="{9BFA4F3F-3A2E-4AB0-8A69-ED65EE74EA97}" srcOrd="6" destOrd="0" presId="urn:microsoft.com/office/officeart/2005/8/layout/venn1"/>
    <dgm:cxn modelId="{3432785C-44F0-4215-921F-39ED8ADAE791}" type="presParOf" srcId="{033E391E-95BC-4F69-852A-6B85973018F5}" destId="{B177DCD1-40CA-4B49-8AFD-97B640228CCC}" srcOrd="7" destOrd="0" presId="urn:microsoft.com/office/officeart/2005/8/layout/venn1"/>
    <dgm:cxn modelId="{DA3B5DE6-728D-47CB-B38D-92EFEDA0223C}" type="presParOf" srcId="{033E391E-95BC-4F69-852A-6B85973018F5}" destId="{2E05E548-6722-43D7-9B17-C7E2D34FDE39}" srcOrd="8" destOrd="0" presId="urn:microsoft.com/office/officeart/2005/8/layout/venn1"/>
    <dgm:cxn modelId="{4694256A-E259-4477-BC67-CC753D614F41}" type="presParOf" srcId="{033E391E-95BC-4F69-852A-6B85973018F5}" destId="{665B34BD-CF19-44DA-9532-EEE2B008C6E4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04F40CC-1543-43E0-94B8-5FA84EF60E80}" type="doc">
      <dgm:prSet loTypeId="urn:microsoft.com/office/officeart/2005/8/layout/radial5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10FF9AB-BC25-46CD-AF77-97A26AD44575}">
      <dgm:prSet phldrT="[Texto]" custT="1"/>
      <dgm:spPr>
        <a:gradFill rotWithShape="0">
          <a:gsLst>
            <a:gs pos="0">
              <a:srgbClr val="17EAF5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s-E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Curiosidad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6EBE44-D5A8-48D8-9671-DCA73BBEB372}" type="parTrans" cxnId="{61A02044-B935-437C-8934-A4A8B7764AD8}">
      <dgm:prSet/>
      <dgm:spPr/>
      <dgm:t>
        <a:bodyPr/>
        <a:lstStyle/>
        <a:p>
          <a:endParaRPr lang="es-ES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7E5735-7314-46E7-8FF6-6F06DB2DAD64}" type="sibTrans" cxnId="{61A02044-B935-437C-8934-A4A8B7764AD8}">
      <dgm:prSet/>
      <dgm:spPr/>
      <dgm:t>
        <a:bodyPr/>
        <a:lstStyle/>
        <a:p>
          <a:endParaRPr lang="es-ES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F1D13F-040D-47E5-8B3E-8741BA75D512}">
      <dgm:prSet phldrT="[Texto]" custT="1"/>
      <dgm:spPr>
        <a:gradFill rotWithShape="0">
          <a:gsLst>
            <a:gs pos="0">
              <a:srgbClr val="17EAF5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s-E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Autonomía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9E272A-F72B-430D-B843-CE0645753AA3}" type="parTrans" cxnId="{309863D6-A0C1-41ED-9459-4B381A44FF2B}">
      <dgm:prSet/>
      <dgm:spPr/>
      <dgm:t>
        <a:bodyPr/>
        <a:lstStyle/>
        <a:p>
          <a:endParaRPr lang="es-ES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A7E801-1FB6-4BEA-BD0F-D2E0AEB9D150}" type="sibTrans" cxnId="{309863D6-A0C1-41ED-9459-4B381A44FF2B}">
      <dgm:prSet/>
      <dgm:spPr/>
      <dgm:t>
        <a:bodyPr/>
        <a:lstStyle/>
        <a:p>
          <a:endParaRPr lang="es-ES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624AC5-17D6-45AA-939B-D993FA8D93A4}">
      <dgm:prSet phldrT="[Texto]" custT="1"/>
      <dgm:spPr>
        <a:gradFill rotWithShape="0">
          <a:gsLst>
            <a:gs pos="0">
              <a:srgbClr val="17EAF5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s-E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Autorregulación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3F4963-AEF6-46C3-82FB-F22F479F5683}" type="parTrans" cxnId="{F64B3738-BB77-4A0A-AEEA-E76CD6D73464}">
      <dgm:prSet/>
      <dgm:spPr/>
      <dgm:t>
        <a:bodyPr/>
        <a:lstStyle/>
        <a:p>
          <a:endParaRPr lang="es-ES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80152C-E1FB-49A7-B508-F2CF21333FAD}" type="sibTrans" cxnId="{F64B3738-BB77-4A0A-AEEA-E76CD6D73464}">
      <dgm:prSet/>
      <dgm:spPr/>
      <dgm:t>
        <a:bodyPr/>
        <a:lstStyle/>
        <a:p>
          <a:endParaRPr lang="es-ES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F219CA-3DEF-4867-9958-6F7B115F592A}">
      <dgm:prSet phldrT="[Texto]"/>
      <dgm:spPr/>
      <dgm:t>
        <a:bodyPr/>
        <a:lstStyle/>
        <a:p>
          <a:endParaRPr lang="es-ES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9FD8D8-8E6E-48E0-89F1-3B2AD12A9EB9}" type="parTrans" cxnId="{0035C8CE-1550-4BC1-A7EF-03A202AC35A1}">
      <dgm:prSet/>
      <dgm:spPr/>
      <dgm:t>
        <a:bodyPr/>
        <a:lstStyle/>
        <a:p>
          <a:endParaRPr lang="es-ES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1CFC8F-659C-47FB-84B1-99FC6333B77C}" type="sibTrans" cxnId="{0035C8CE-1550-4BC1-A7EF-03A202AC35A1}">
      <dgm:prSet/>
      <dgm:spPr/>
      <dgm:t>
        <a:bodyPr/>
        <a:lstStyle/>
        <a:p>
          <a:endParaRPr lang="es-ES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E83249-C97F-4C7E-83A9-C898BA38D530}">
      <dgm:prSet phldrT="[Texto]" custT="1"/>
      <dgm:spPr>
        <a:gradFill rotWithShape="0">
          <a:gsLst>
            <a:gs pos="0">
              <a:srgbClr val="17EAF5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Motivación</a:t>
          </a:r>
        </a:p>
        <a:p>
          <a:r>
            <a: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TIC</a:t>
          </a:r>
          <a:endParaRPr lang="es-E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252A0F-DD42-4276-88D9-2F9E4F94EA64}" type="sibTrans" cxnId="{47D94464-5F49-4DA3-A230-A6553A4C5437}">
      <dgm:prSet/>
      <dgm:spPr/>
      <dgm:t>
        <a:bodyPr/>
        <a:lstStyle/>
        <a:p>
          <a:endParaRPr lang="es-ES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996C61-58DA-4D92-BE7A-09EBC70828DA}" type="parTrans" cxnId="{47D94464-5F49-4DA3-A230-A6553A4C5437}">
      <dgm:prSet/>
      <dgm:spPr/>
      <dgm:t>
        <a:bodyPr/>
        <a:lstStyle/>
        <a:p>
          <a:endParaRPr lang="es-ES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F83D6A-2A7A-470C-A251-F27A4B2BC977}">
      <dgm:prSet phldrT="[Texto]" custT="1"/>
      <dgm:spPr>
        <a:gradFill rotWithShape="0">
          <a:gsLst>
            <a:gs pos="0">
              <a:srgbClr val="17EAF5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s-E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Relevancia y utilidad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F0B40F-970C-49C1-8634-DEF6B79DBA1D}" type="parTrans" cxnId="{0FC767DA-FFFB-4635-A66E-C51E2620194A}">
      <dgm:prSet/>
      <dgm:spPr/>
      <dgm:t>
        <a:bodyPr/>
        <a:lstStyle/>
        <a:p>
          <a:endParaRPr lang="es-ES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8FF23D-D144-4852-B7EE-4B32BFBA1AC8}" type="sibTrans" cxnId="{0FC767DA-FFFB-4635-A66E-C51E2620194A}">
      <dgm:prSet/>
      <dgm:spPr/>
      <dgm:t>
        <a:bodyPr/>
        <a:lstStyle/>
        <a:p>
          <a:endParaRPr lang="es-ES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224912-FEF4-4685-BC07-CD9DC2E35B11}" type="pres">
      <dgm:prSet presAssocID="{004F40CC-1543-43E0-94B8-5FA84EF60E8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3428468-1D4D-40FD-AEFD-1EB687281135}" type="pres">
      <dgm:prSet presAssocID="{4CE83249-C97F-4C7E-83A9-C898BA38D530}" presName="centerShape" presStyleLbl="node0" presStyleIdx="0" presStyleCnt="1" custScaleX="178708" custScaleY="112466"/>
      <dgm:spPr/>
      <dgm:t>
        <a:bodyPr/>
        <a:lstStyle/>
        <a:p>
          <a:endParaRPr lang="es-ES"/>
        </a:p>
      </dgm:t>
    </dgm:pt>
    <dgm:pt modelId="{46C29549-562E-44E2-A2A3-230062D309FB}" type="pres">
      <dgm:prSet presAssocID="{486EBE44-D5A8-48D8-9671-DCA73BBEB372}" presName="parTrans" presStyleLbl="sibTrans2D1" presStyleIdx="0" presStyleCnt="4"/>
      <dgm:spPr/>
      <dgm:t>
        <a:bodyPr/>
        <a:lstStyle/>
        <a:p>
          <a:endParaRPr lang="es-ES"/>
        </a:p>
      </dgm:t>
    </dgm:pt>
    <dgm:pt modelId="{252DFF95-28B0-4119-8838-382B6D31641D}" type="pres">
      <dgm:prSet presAssocID="{486EBE44-D5A8-48D8-9671-DCA73BBEB372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8F48EC4A-8811-4377-8AB6-634CF62D1FCF}" type="pres">
      <dgm:prSet presAssocID="{110FF9AB-BC25-46CD-AF77-97A26AD4457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24D4A5-3909-4672-80C6-815B2FD2D96A}" type="pres">
      <dgm:prSet presAssocID="{9CF0B40F-970C-49C1-8634-DEF6B79DBA1D}" presName="parTrans" presStyleLbl="sibTrans2D1" presStyleIdx="1" presStyleCnt="4" custScaleX="48554" custLinFactNeighborX="38958" custLinFactNeighborY="-2804"/>
      <dgm:spPr/>
      <dgm:t>
        <a:bodyPr/>
        <a:lstStyle/>
        <a:p>
          <a:endParaRPr lang="es-ES"/>
        </a:p>
      </dgm:t>
    </dgm:pt>
    <dgm:pt modelId="{880ACE71-4BD1-4EC8-BD81-AD81062253B8}" type="pres">
      <dgm:prSet presAssocID="{9CF0B40F-970C-49C1-8634-DEF6B79DBA1D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3FE87864-F1D6-4C4E-A3D9-2CC271769493}" type="pres">
      <dgm:prSet presAssocID="{A0F83D6A-2A7A-470C-A251-F27A4B2BC977}" presName="node" presStyleLbl="node1" presStyleIdx="1" presStyleCnt="4" custRadScaleRad="131854" custRadScaleInc="-14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E1F08E-82A9-4335-8545-1D8310C7653A}" type="pres">
      <dgm:prSet presAssocID="{A79E272A-F72B-430D-B843-CE0645753AA3}" presName="parTrans" presStyleLbl="sibTrans2D1" presStyleIdx="2" presStyleCnt="4"/>
      <dgm:spPr/>
      <dgm:t>
        <a:bodyPr/>
        <a:lstStyle/>
        <a:p>
          <a:endParaRPr lang="es-ES"/>
        </a:p>
      </dgm:t>
    </dgm:pt>
    <dgm:pt modelId="{0CB7B817-F91D-44DD-A30C-566331740C91}" type="pres">
      <dgm:prSet presAssocID="{A79E272A-F72B-430D-B843-CE0645753AA3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8C56220A-F61E-46A4-AF16-7FA08EB0EFB9}" type="pres">
      <dgm:prSet presAssocID="{3BF1D13F-040D-47E5-8B3E-8741BA75D512}" presName="node" presStyleLbl="node1" presStyleIdx="2" presStyleCnt="4" custRadScaleRad="102697" custRadScaleInc="36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0CC246-0AD8-4F03-8BAF-4D15A2EA5359}" type="pres">
      <dgm:prSet presAssocID="{233F4963-AEF6-46C3-82FB-F22F479F5683}" presName="parTrans" presStyleLbl="sibTrans2D1" presStyleIdx="3" presStyleCnt="4" custLinFactNeighborX="-49346" custLinFactNeighborY="-4277"/>
      <dgm:spPr/>
      <dgm:t>
        <a:bodyPr/>
        <a:lstStyle/>
        <a:p>
          <a:endParaRPr lang="es-ES"/>
        </a:p>
      </dgm:t>
    </dgm:pt>
    <dgm:pt modelId="{B5CF7F40-BBBE-4D6C-9495-1D868ADFA7A1}" type="pres">
      <dgm:prSet presAssocID="{233F4963-AEF6-46C3-82FB-F22F479F5683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3A7E576D-7FB2-4C2B-902A-C405975DE0A9}" type="pres">
      <dgm:prSet presAssocID="{31624AC5-17D6-45AA-939B-D993FA8D93A4}" presName="node" presStyleLbl="node1" presStyleIdx="3" presStyleCnt="4" custRadScaleRad="117614" custRadScaleInc="16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7D94464-5F49-4DA3-A230-A6553A4C5437}" srcId="{004F40CC-1543-43E0-94B8-5FA84EF60E80}" destId="{4CE83249-C97F-4C7E-83A9-C898BA38D530}" srcOrd="0" destOrd="0" parTransId="{E5996C61-58DA-4D92-BE7A-09EBC70828DA}" sibTransId="{B5252A0F-DD42-4276-88D9-2F9E4F94EA64}"/>
    <dgm:cxn modelId="{64E5DE0C-F626-4DBD-A4AF-C26AA1FA90B4}" type="presOf" srcId="{004F40CC-1543-43E0-94B8-5FA84EF60E80}" destId="{3C224912-FEF4-4685-BC07-CD9DC2E35B11}" srcOrd="0" destOrd="0" presId="urn:microsoft.com/office/officeart/2005/8/layout/radial5"/>
    <dgm:cxn modelId="{0035C8CE-1550-4BC1-A7EF-03A202AC35A1}" srcId="{004F40CC-1543-43E0-94B8-5FA84EF60E80}" destId="{2BF219CA-3DEF-4867-9958-6F7B115F592A}" srcOrd="1" destOrd="0" parTransId="{079FD8D8-8E6E-48E0-89F1-3B2AD12A9EB9}" sibTransId="{B11CFC8F-659C-47FB-84B1-99FC6333B77C}"/>
    <dgm:cxn modelId="{C6E9B77D-D841-4B1D-8A2E-3DEEEFCD4823}" type="presOf" srcId="{233F4963-AEF6-46C3-82FB-F22F479F5683}" destId="{B5CF7F40-BBBE-4D6C-9495-1D868ADFA7A1}" srcOrd="1" destOrd="0" presId="urn:microsoft.com/office/officeart/2005/8/layout/radial5"/>
    <dgm:cxn modelId="{E9CDDD8F-BB0D-4768-9475-362E30A9E877}" type="presOf" srcId="{9CF0B40F-970C-49C1-8634-DEF6B79DBA1D}" destId="{F624D4A5-3909-4672-80C6-815B2FD2D96A}" srcOrd="0" destOrd="0" presId="urn:microsoft.com/office/officeart/2005/8/layout/radial5"/>
    <dgm:cxn modelId="{1AA320C6-BE28-4FD8-9025-1EE0301357ED}" type="presOf" srcId="{31624AC5-17D6-45AA-939B-D993FA8D93A4}" destId="{3A7E576D-7FB2-4C2B-902A-C405975DE0A9}" srcOrd="0" destOrd="0" presId="urn:microsoft.com/office/officeart/2005/8/layout/radial5"/>
    <dgm:cxn modelId="{E8679CC0-84C6-4B7E-B3CC-4CC0DA73BA38}" type="presOf" srcId="{233F4963-AEF6-46C3-82FB-F22F479F5683}" destId="{910CC246-0AD8-4F03-8BAF-4D15A2EA5359}" srcOrd="0" destOrd="0" presId="urn:microsoft.com/office/officeart/2005/8/layout/radial5"/>
    <dgm:cxn modelId="{85BFFF41-30E6-474B-856B-F52BD75BFC11}" type="presOf" srcId="{A79E272A-F72B-430D-B843-CE0645753AA3}" destId="{0CB7B817-F91D-44DD-A30C-566331740C91}" srcOrd="1" destOrd="0" presId="urn:microsoft.com/office/officeart/2005/8/layout/radial5"/>
    <dgm:cxn modelId="{61A02044-B935-437C-8934-A4A8B7764AD8}" srcId="{4CE83249-C97F-4C7E-83A9-C898BA38D530}" destId="{110FF9AB-BC25-46CD-AF77-97A26AD44575}" srcOrd="0" destOrd="0" parTransId="{486EBE44-D5A8-48D8-9671-DCA73BBEB372}" sibTransId="{7A7E5735-7314-46E7-8FF6-6F06DB2DAD64}"/>
    <dgm:cxn modelId="{DF2166FF-97F2-4DB6-B21A-5A9E8AF13A0B}" type="presOf" srcId="{A0F83D6A-2A7A-470C-A251-F27A4B2BC977}" destId="{3FE87864-F1D6-4C4E-A3D9-2CC271769493}" srcOrd="0" destOrd="0" presId="urn:microsoft.com/office/officeart/2005/8/layout/radial5"/>
    <dgm:cxn modelId="{6B483775-2562-4879-9B17-108DE8F3C69A}" type="presOf" srcId="{9CF0B40F-970C-49C1-8634-DEF6B79DBA1D}" destId="{880ACE71-4BD1-4EC8-BD81-AD81062253B8}" srcOrd="1" destOrd="0" presId="urn:microsoft.com/office/officeart/2005/8/layout/radial5"/>
    <dgm:cxn modelId="{0FC767DA-FFFB-4635-A66E-C51E2620194A}" srcId="{4CE83249-C97F-4C7E-83A9-C898BA38D530}" destId="{A0F83D6A-2A7A-470C-A251-F27A4B2BC977}" srcOrd="1" destOrd="0" parTransId="{9CF0B40F-970C-49C1-8634-DEF6B79DBA1D}" sibTransId="{288FF23D-D144-4852-B7EE-4B32BFBA1AC8}"/>
    <dgm:cxn modelId="{0F596437-C6B7-43EC-B2DF-F322C542C46F}" type="presOf" srcId="{486EBE44-D5A8-48D8-9671-DCA73BBEB372}" destId="{252DFF95-28B0-4119-8838-382B6D31641D}" srcOrd="1" destOrd="0" presId="urn:microsoft.com/office/officeart/2005/8/layout/radial5"/>
    <dgm:cxn modelId="{F64B3738-BB77-4A0A-AEEA-E76CD6D73464}" srcId="{4CE83249-C97F-4C7E-83A9-C898BA38D530}" destId="{31624AC5-17D6-45AA-939B-D993FA8D93A4}" srcOrd="3" destOrd="0" parTransId="{233F4963-AEF6-46C3-82FB-F22F479F5683}" sibTransId="{4F80152C-E1FB-49A7-B508-F2CF21333FAD}"/>
    <dgm:cxn modelId="{B8625E7C-5DC4-46E8-A94B-C6B038EBAD1D}" type="presOf" srcId="{4CE83249-C97F-4C7E-83A9-C898BA38D530}" destId="{B3428468-1D4D-40FD-AEFD-1EB687281135}" srcOrd="0" destOrd="0" presId="urn:microsoft.com/office/officeart/2005/8/layout/radial5"/>
    <dgm:cxn modelId="{2AC60D87-F001-40DA-A7AF-49231C3265EE}" type="presOf" srcId="{3BF1D13F-040D-47E5-8B3E-8741BA75D512}" destId="{8C56220A-F61E-46A4-AF16-7FA08EB0EFB9}" srcOrd="0" destOrd="0" presId="urn:microsoft.com/office/officeart/2005/8/layout/radial5"/>
    <dgm:cxn modelId="{309863D6-A0C1-41ED-9459-4B381A44FF2B}" srcId="{4CE83249-C97F-4C7E-83A9-C898BA38D530}" destId="{3BF1D13F-040D-47E5-8B3E-8741BA75D512}" srcOrd="2" destOrd="0" parTransId="{A79E272A-F72B-430D-B843-CE0645753AA3}" sibTransId="{ADA7E801-1FB6-4BEA-BD0F-D2E0AEB9D150}"/>
    <dgm:cxn modelId="{A39FADFF-201D-4555-B039-7479C1CEDBF2}" type="presOf" srcId="{110FF9AB-BC25-46CD-AF77-97A26AD44575}" destId="{8F48EC4A-8811-4377-8AB6-634CF62D1FCF}" srcOrd="0" destOrd="0" presId="urn:microsoft.com/office/officeart/2005/8/layout/radial5"/>
    <dgm:cxn modelId="{A8150A94-4B0B-4A01-BE2E-8DD8FFEEA3A4}" type="presOf" srcId="{A79E272A-F72B-430D-B843-CE0645753AA3}" destId="{57E1F08E-82A9-4335-8545-1D8310C7653A}" srcOrd="0" destOrd="0" presId="urn:microsoft.com/office/officeart/2005/8/layout/radial5"/>
    <dgm:cxn modelId="{52A7BB02-D37B-4405-BD41-2A8D479C8AC1}" type="presOf" srcId="{486EBE44-D5A8-48D8-9671-DCA73BBEB372}" destId="{46C29549-562E-44E2-A2A3-230062D309FB}" srcOrd="0" destOrd="0" presId="urn:microsoft.com/office/officeart/2005/8/layout/radial5"/>
    <dgm:cxn modelId="{0C73AFA8-3CE4-44CA-924C-575A1E2BE93B}" type="presParOf" srcId="{3C224912-FEF4-4685-BC07-CD9DC2E35B11}" destId="{B3428468-1D4D-40FD-AEFD-1EB687281135}" srcOrd="0" destOrd="0" presId="urn:microsoft.com/office/officeart/2005/8/layout/radial5"/>
    <dgm:cxn modelId="{7867FA4B-473E-46BB-B3BD-803A9B9F7054}" type="presParOf" srcId="{3C224912-FEF4-4685-BC07-CD9DC2E35B11}" destId="{46C29549-562E-44E2-A2A3-230062D309FB}" srcOrd="1" destOrd="0" presId="urn:microsoft.com/office/officeart/2005/8/layout/radial5"/>
    <dgm:cxn modelId="{36AD4A7A-172C-4E7A-99A9-12D2547B2902}" type="presParOf" srcId="{46C29549-562E-44E2-A2A3-230062D309FB}" destId="{252DFF95-28B0-4119-8838-382B6D31641D}" srcOrd="0" destOrd="0" presId="urn:microsoft.com/office/officeart/2005/8/layout/radial5"/>
    <dgm:cxn modelId="{53203223-1DE6-459B-83BA-6D2CBF953972}" type="presParOf" srcId="{3C224912-FEF4-4685-BC07-CD9DC2E35B11}" destId="{8F48EC4A-8811-4377-8AB6-634CF62D1FCF}" srcOrd="2" destOrd="0" presId="urn:microsoft.com/office/officeart/2005/8/layout/radial5"/>
    <dgm:cxn modelId="{DCFA748C-667D-41EE-9B90-4973797D62F6}" type="presParOf" srcId="{3C224912-FEF4-4685-BC07-CD9DC2E35B11}" destId="{F624D4A5-3909-4672-80C6-815B2FD2D96A}" srcOrd="3" destOrd="0" presId="urn:microsoft.com/office/officeart/2005/8/layout/radial5"/>
    <dgm:cxn modelId="{B70BB796-D7C8-440B-9B3C-CDD7DC78A089}" type="presParOf" srcId="{F624D4A5-3909-4672-80C6-815B2FD2D96A}" destId="{880ACE71-4BD1-4EC8-BD81-AD81062253B8}" srcOrd="0" destOrd="0" presId="urn:microsoft.com/office/officeart/2005/8/layout/radial5"/>
    <dgm:cxn modelId="{2D385B2B-1E78-4832-873F-6D73E9ABE512}" type="presParOf" srcId="{3C224912-FEF4-4685-BC07-CD9DC2E35B11}" destId="{3FE87864-F1D6-4C4E-A3D9-2CC271769493}" srcOrd="4" destOrd="0" presId="urn:microsoft.com/office/officeart/2005/8/layout/radial5"/>
    <dgm:cxn modelId="{61B0F8DA-E0BB-481C-85A1-F739B78F3160}" type="presParOf" srcId="{3C224912-FEF4-4685-BC07-CD9DC2E35B11}" destId="{57E1F08E-82A9-4335-8545-1D8310C7653A}" srcOrd="5" destOrd="0" presId="urn:microsoft.com/office/officeart/2005/8/layout/radial5"/>
    <dgm:cxn modelId="{1EBDDA73-3FF2-44F8-93E4-28789310C96C}" type="presParOf" srcId="{57E1F08E-82A9-4335-8545-1D8310C7653A}" destId="{0CB7B817-F91D-44DD-A30C-566331740C91}" srcOrd="0" destOrd="0" presId="urn:microsoft.com/office/officeart/2005/8/layout/radial5"/>
    <dgm:cxn modelId="{3564603C-E040-4F21-BD97-CEF8EF9D4463}" type="presParOf" srcId="{3C224912-FEF4-4685-BC07-CD9DC2E35B11}" destId="{8C56220A-F61E-46A4-AF16-7FA08EB0EFB9}" srcOrd="6" destOrd="0" presId="urn:microsoft.com/office/officeart/2005/8/layout/radial5"/>
    <dgm:cxn modelId="{40E4A1AF-B9B8-45BF-86D7-D235973611EE}" type="presParOf" srcId="{3C224912-FEF4-4685-BC07-CD9DC2E35B11}" destId="{910CC246-0AD8-4F03-8BAF-4D15A2EA5359}" srcOrd="7" destOrd="0" presId="urn:microsoft.com/office/officeart/2005/8/layout/radial5"/>
    <dgm:cxn modelId="{4E965B2C-929E-4706-BA0F-636685ACADE6}" type="presParOf" srcId="{910CC246-0AD8-4F03-8BAF-4D15A2EA5359}" destId="{B5CF7F40-BBBE-4D6C-9495-1D868ADFA7A1}" srcOrd="0" destOrd="0" presId="urn:microsoft.com/office/officeart/2005/8/layout/radial5"/>
    <dgm:cxn modelId="{43A7DE00-03E7-472B-BD9C-F1DE1C430B28}" type="presParOf" srcId="{3C224912-FEF4-4685-BC07-CD9DC2E35B11}" destId="{3A7E576D-7FB2-4C2B-902A-C405975DE0A9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FBB941-3232-41A7-BE5D-8C6B4298A08F}">
      <dsp:nvSpPr>
        <dsp:cNvPr id="0" name=""/>
        <dsp:cNvSpPr/>
      </dsp:nvSpPr>
      <dsp:spPr>
        <a:xfrm>
          <a:off x="5164756" y="2305919"/>
          <a:ext cx="4039648" cy="4039648"/>
        </a:xfrm>
        <a:prstGeom prst="gear9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cap="none" spc="0" dirty="0" smtClean="0">
              <a:ln w="11430"/>
              <a:solidFill>
                <a:srgbClr val="3301B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rPr>
            <a:t>Objetivo: Consolidación y persistencia de los conocimientos en el tiempo</a:t>
          </a:r>
          <a:endParaRPr lang="es-ES" sz="2400" kern="1200" dirty="0">
            <a:solidFill>
              <a:srgbClr val="3301BF"/>
            </a:solidFill>
            <a:latin typeface="Comic Sans MS" pitchFamily="66" charset="0"/>
          </a:endParaRPr>
        </a:p>
      </dsp:txBody>
      <dsp:txXfrm>
        <a:off x="5164756" y="2305919"/>
        <a:ext cx="4039648" cy="4039648"/>
      </dsp:txXfrm>
    </dsp:sp>
    <dsp:sp modelId="{9F38BF4B-72CE-4371-A493-A3117DBE34C4}">
      <dsp:nvSpPr>
        <dsp:cNvPr id="0" name=""/>
        <dsp:cNvSpPr/>
      </dsp:nvSpPr>
      <dsp:spPr>
        <a:xfrm>
          <a:off x="2583428" y="2953879"/>
          <a:ext cx="2937926" cy="2937926"/>
        </a:xfrm>
        <a:prstGeom prst="gear6">
          <a:avLst/>
        </a:prstGeom>
        <a:solidFill>
          <a:srgbClr val="17EAF5">
            <a:alpha val="69804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3301BF"/>
              </a:solidFill>
              <a:latin typeface="Comic Sans MS" pitchFamily="66" charset="0"/>
            </a:rPr>
            <a:t>Diseño de  materiales y actividades  utilizando las nuevas tecnologías</a:t>
          </a:r>
          <a:endParaRPr lang="es-ES" sz="2000" kern="1200" dirty="0">
            <a:solidFill>
              <a:srgbClr val="3301BF"/>
            </a:solidFill>
            <a:latin typeface="Comic Sans MS" pitchFamily="66" charset="0"/>
          </a:endParaRPr>
        </a:p>
      </dsp:txBody>
      <dsp:txXfrm>
        <a:off x="2583428" y="2953879"/>
        <a:ext cx="2937926" cy="2937926"/>
      </dsp:txXfrm>
    </dsp:sp>
    <dsp:sp modelId="{9266B2A9-7E96-446F-A476-FD75729708B6}">
      <dsp:nvSpPr>
        <dsp:cNvPr id="0" name=""/>
        <dsp:cNvSpPr/>
      </dsp:nvSpPr>
      <dsp:spPr>
        <a:xfrm rot="20700000">
          <a:off x="3995889" y="566873"/>
          <a:ext cx="2878568" cy="2878568"/>
        </a:xfrm>
        <a:prstGeom prst="gear6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3301BF"/>
              </a:solidFill>
              <a:latin typeface="Comic Sans MS" pitchFamily="66" charset="0"/>
            </a:rPr>
            <a:t>Metodología activa(uso de las TIC como TAC) </a:t>
          </a:r>
          <a:endParaRPr lang="es-ES" sz="2000" kern="1200" dirty="0">
            <a:solidFill>
              <a:srgbClr val="3301BF"/>
            </a:solidFill>
            <a:latin typeface="Comic Sans MS" pitchFamily="66" charset="0"/>
          </a:endParaRPr>
        </a:p>
      </dsp:txBody>
      <dsp:txXfrm>
        <a:off x="4627243" y="1198227"/>
        <a:ext cx="1615859" cy="1615859"/>
      </dsp:txXfrm>
    </dsp:sp>
    <dsp:sp modelId="{251B991A-FF01-4873-BA4C-842B7560B65C}">
      <dsp:nvSpPr>
        <dsp:cNvPr id="0" name=""/>
        <dsp:cNvSpPr/>
      </dsp:nvSpPr>
      <dsp:spPr>
        <a:xfrm>
          <a:off x="4945882" y="1930655"/>
          <a:ext cx="5170750" cy="5170750"/>
        </a:xfrm>
        <a:prstGeom prst="circularArrow">
          <a:avLst>
            <a:gd name="adj1" fmla="val 4687"/>
            <a:gd name="adj2" fmla="val 299029"/>
            <a:gd name="adj3" fmla="val 2561214"/>
            <a:gd name="adj4" fmla="val 15767435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4E1C86-E36D-48A5-9E21-D88110E0DA5C}">
      <dsp:nvSpPr>
        <dsp:cNvPr id="0" name=""/>
        <dsp:cNvSpPr/>
      </dsp:nvSpPr>
      <dsp:spPr>
        <a:xfrm>
          <a:off x="2520292" y="2592287"/>
          <a:ext cx="3756873" cy="375687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399976"/>
            <a:satOff val="-21261"/>
            <a:lumOff val="2099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D95677-5784-4A40-92CC-6631C9171280}">
      <dsp:nvSpPr>
        <dsp:cNvPr id="0" name=""/>
        <dsp:cNvSpPr/>
      </dsp:nvSpPr>
      <dsp:spPr>
        <a:xfrm>
          <a:off x="3744405" y="243410"/>
          <a:ext cx="4050666" cy="405066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799951"/>
            <a:satOff val="-42523"/>
            <a:lumOff val="4198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02A7B9-4CAB-49CC-8560-C8958F2F6312}">
      <dsp:nvSpPr>
        <dsp:cNvPr id="0" name=""/>
        <dsp:cNvSpPr/>
      </dsp:nvSpPr>
      <dsp:spPr>
        <a:xfrm>
          <a:off x="5040550" y="216014"/>
          <a:ext cx="3161879" cy="2749232"/>
        </a:xfrm>
        <a:prstGeom prst="ellipse">
          <a:avLst/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Aspectos Pedagógicos: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 Las TIC como TAC</a:t>
          </a:r>
          <a:endParaRPr lang="es-ES" sz="1400" b="1" kern="1200" dirty="0">
            <a:solidFill>
              <a:srgbClr val="0000FF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Estrategias </a:t>
          </a:r>
          <a:r>
            <a:rPr lang="es-ES" sz="1400" b="1" kern="1200" dirty="0" err="1" smtClean="0">
              <a:solidFill>
                <a:srgbClr val="0000FF"/>
              </a:solidFill>
              <a:effectLst/>
            </a:rPr>
            <a:t>indagativas</a:t>
          </a:r>
          <a:endParaRPr lang="es-ES" sz="1400" b="1" kern="1200" dirty="0">
            <a:solidFill>
              <a:srgbClr val="0000FF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Aprendizaje cooperativo</a:t>
          </a:r>
          <a:endParaRPr lang="es-ES" sz="1400" b="1" kern="1200" dirty="0">
            <a:solidFill>
              <a:srgbClr val="0000FF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Comunicación</a:t>
          </a:r>
          <a:endParaRPr lang="es-ES" sz="1400" b="1" kern="1200" dirty="0">
            <a:solidFill>
              <a:srgbClr val="0000FF"/>
            </a:solidFill>
            <a:effectLst/>
          </a:endParaRPr>
        </a:p>
      </dsp:txBody>
      <dsp:txXfrm>
        <a:off x="5462133" y="697130"/>
        <a:ext cx="2318711" cy="1237154"/>
      </dsp:txXfrm>
    </dsp:sp>
    <dsp:sp modelId="{5748EE2B-AE37-4036-8AB7-6F5B331C9303}">
      <dsp:nvSpPr>
        <dsp:cNvPr id="0" name=""/>
        <dsp:cNvSpPr/>
      </dsp:nvSpPr>
      <dsp:spPr>
        <a:xfrm>
          <a:off x="2304250" y="2232258"/>
          <a:ext cx="3881929" cy="2812590"/>
        </a:xfrm>
        <a:prstGeom prst="ellipse">
          <a:avLst/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b="1" kern="1200" dirty="0" smtClean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  <a:effectLst/>
            </a:rPr>
            <a:t>Diseño </a:t>
          </a:r>
          <a:r>
            <a:rPr lang="es-ES" sz="2000" b="1" kern="1200" dirty="0" err="1" smtClean="0">
              <a:solidFill>
                <a:srgbClr val="0000FF"/>
              </a:solidFill>
              <a:effectLst/>
            </a:rPr>
            <a:t>Tecnopedagógico</a:t>
          </a:r>
          <a:endParaRPr lang="es-ES" sz="2000" b="1" kern="1200" dirty="0">
            <a:solidFill>
              <a:srgbClr val="0000FF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Propuesta de contenidos, actividades y criterios de  evaluación</a:t>
          </a:r>
          <a:endParaRPr lang="es-ES" sz="1400" b="1" kern="1200" dirty="0">
            <a:solidFill>
              <a:srgbClr val="0000FF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Recursos digitales</a:t>
          </a:r>
          <a:endParaRPr lang="es-ES" sz="1400" b="1" kern="1200" dirty="0">
            <a:solidFill>
              <a:srgbClr val="0000FF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Metodología de aula </a:t>
          </a:r>
          <a:endParaRPr lang="es-ES" sz="1400" b="1" kern="1200" dirty="0">
            <a:solidFill>
              <a:srgbClr val="0000FF"/>
            </a:solidFill>
            <a:effectLst/>
          </a:endParaRPr>
        </a:p>
      </dsp:txBody>
      <dsp:txXfrm>
        <a:off x="3491474" y="2958844"/>
        <a:ext cx="2329157" cy="1546924"/>
      </dsp:txXfrm>
    </dsp:sp>
    <dsp:sp modelId="{E08F109F-3751-47BC-B7DE-5AC720B08818}">
      <dsp:nvSpPr>
        <dsp:cNvPr id="0" name=""/>
        <dsp:cNvSpPr/>
      </dsp:nvSpPr>
      <dsp:spPr>
        <a:xfrm>
          <a:off x="216018" y="288043"/>
          <a:ext cx="3024350" cy="2867353"/>
        </a:xfrm>
        <a:prstGeom prst="ellipse">
          <a:avLst/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extrusionClr>
            <a:schemeClr val="accent2">
              <a:lumMod val="75000"/>
            </a:schemeClr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Aspectos Tecnológicos</a:t>
          </a:r>
          <a:endParaRPr lang="es-ES" sz="1400" b="1" kern="1200" dirty="0">
            <a:solidFill>
              <a:srgbClr val="0000FF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Herramientas TIC</a:t>
          </a:r>
          <a:endParaRPr lang="es-ES" sz="1400" b="1" kern="1200" dirty="0">
            <a:solidFill>
              <a:srgbClr val="0000FF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Retroalimentación o </a:t>
          </a:r>
          <a:r>
            <a:rPr lang="es-ES" sz="1400" b="1" kern="1200" dirty="0" err="1" smtClean="0">
              <a:solidFill>
                <a:srgbClr val="0000FF"/>
              </a:solidFill>
              <a:effectLst/>
            </a:rPr>
            <a:t>feedback</a:t>
          </a:r>
          <a:endParaRPr lang="es-ES" sz="1400" b="1" kern="1200" dirty="0">
            <a:solidFill>
              <a:srgbClr val="0000FF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0000FF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0000FF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0000FF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0000FF"/>
            </a:solidFill>
            <a:effectLst/>
          </a:endParaRPr>
        </a:p>
      </dsp:txBody>
      <dsp:txXfrm>
        <a:off x="500811" y="1028776"/>
        <a:ext cx="1814610" cy="1577044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5A8368-CA9E-43D4-BFD9-F99D55540F17}">
      <dsp:nvSpPr>
        <dsp:cNvPr id="0" name=""/>
        <dsp:cNvSpPr/>
      </dsp:nvSpPr>
      <dsp:spPr>
        <a:xfrm>
          <a:off x="0" y="-67256"/>
          <a:ext cx="8748464" cy="1907325"/>
        </a:xfrm>
        <a:prstGeom prst="rect">
          <a:avLst/>
        </a:prstGeom>
        <a:solidFill>
          <a:srgbClr val="00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>
              <a:solidFill>
                <a:srgbClr val="0000FF"/>
              </a:solidFill>
            </a:rPr>
            <a:t>OBJETIVOS</a:t>
          </a:r>
          <a:r>
            <a:rPr lang="es-ES" sz="3100" i="1" kern="1200" dirty="0" smtClean="0">
              <a:solidFill>
                <a:srgbClr val="0000FF"/>
              </a:solidFill>
            </a:rPr>
            <a:t> </a:t>
          </a:r>
          <a:endParaRPr lang="es-ES" sz="3100" i="1" kern="1200" dirty="0">
            <a:solidFill>
              <a:srgbClr val="0000FF"/>
            </a:solidFill>
          </a:endParaRPr>
        </a:p>
      </dsp:txBody>
      <dsp:txXfrm>
        <a:off x="0" y="-67256"/>
        <a:ext cx="8748464" cy="1907325"/>
      </dsp:txXfrm>
    </dsp:sp>
    <dsp:sp modelId="{C96F2110-DE15-46DE-BB85-257F5EBEB480}">
      <dsp:nvSpPr>
        <dsp:cNvPr id="0" name=""/>
        <dsp:cNvSpPr/>
      </dsp:nvSpPr>
      <dsp:spPr>
        <a:xfrm>
          <a:off x="7573" y="1758573"/>
          <a:ext cx="2031002" cy="3440430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>
              <a:solidFill>
                <a:srgbClr val="0000FF"/>
              </a:solidFill>
              <a:effectLst/>
            </a:rPr>
            <a:t>1</a:t>
          </a:r>
          <a:r>
            <a:rPr lang="es-ES" sz="2000" b="1" kern="1200" dirty="0" smtClean="0">
              <a:solidFill>
                <a:srgbClr val="0000FF"/>
              </a:solidFill>
              <a:effectLst/>
            </a:rPr>
            <a:t>. Conseguir  que los alumnos adquieran conocimientos que perduren en el tiempo</a:t>
          </a:r>
          <a:endParaRPr lang="es-ES" sz="2000" b="1" i="1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>
            <a:solidFill>
              <a:schemeClr val="accent2">
                <a:lumMod val="75000"/>
              </a:schemeClr>
            </a:solidFill>
            <a:effectLst/>
          </a:endParaRPr>
        </a:p>
      </dsp:txBody>
      <dsp:txXfrm>
        <a:off x="7573" y="1758573"/>
        <a:ext cx="2031002" cy="3440430"/>
      </dsp:txXfrm>
    </dsp:sp>
    <dsp:sp modelId="{4549E8CD-AA40-43D2-8D90-D349D6740B17}">
      <dsp:nvSpPr>
        <dsp:cNvPr id="0" name=""/>
        <dsp:cNvSpPr/>
      </dsp:nvSpPr>
      <dsp:spPr>
        <a:xfrm>
          <a:off x="2038575" y="1758573"/>
          <a:ext cx="2234104" cy="3440430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  <a:effectLst/>
            </a:rPr>
            <a:t>2. Elaboración de unidades didácticas</a:t>
          </a:r>
          <a:r>
            <a:rPr lang="es-ES" sz="2000" b="1" kern="1200" dirty="0" smtClean="0">
              <a:solidFill>
                <a:srgbClr val="0000FF"/>
              </a:solidFill>
              <a:effectLst/>
            </a:rPr>
            <a:t>(, más en concreto actividades</a:t>
          </a:r>
          <a:r>
            <a:rPr lang="es-ES" sz="2000" b="1" kern="1200" dirty="0" smtClean="0">
              <a:solidFill>
                <a:srgbClr val="0000FF"/>
              </a:solidFill>
              <a:effectLst/>
            </a:rPr>
            <a:t>) especialmente diseñadas para ello</a:t>
          </a:r>
          <a:endParaRPr lang="es-ES" sz="2000" b="1" i="1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>
            <a:solidFill>
              <a:schemeClr val="accent2">
                <a:lumMod val="75000"/>
              </a:schemeClr>
            </a:solidFill>
            <a:effectLst/>
          </a:endParaRPr>
        </a:p>
      </dsp:txBody>
      <dsp:txXfrm>
        <a:off x="2038575" y="1758573"/>
        <a:ext cx="2234104" cy="3440430"/>
      </dsp:txXfrm>
    </dsp:sp>
    <dsp:sp modelId="{196D5522-3E0D-4033-A76B-503B7F914F33}">
      <dsp:nvSpPr>
        <dsp:cNvPr id="0" name=""/>
        <dsp:cNvSpPr/>
      </dsp:nvSpPr>
      <dsp:spPr>
        <a:xfrm>
          <a:off x="4272680" y="1768068"/>
          <a:ext cx="2234104" cy="3440430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  <a:effectLst/>
            </a:rPr>
            <a:t>3.  Analizar y evaluar  la evolución de la </a:t>
          </a:r>
          <a:r>
            <a:rPr lang="es-ES" sz="2000" b="1" i="1" kern="1200" dirty="0" smtClean="0">
              <a:solidFill>
                <a:srgbClr val="0000FF"/>
              </a:solidFill>
              <a:effectLst/>
            </a:rPr>
            <a:t>Consolidación de conocimientos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>
            <a:solidFill>
              <a:schemeClr val="accent2">
                <a:lumMod val="75000"/>
              </a:schemeClr>
            </a:solidFill>
            <a:effectLst/>
          </a:endParaRPr>
        </a:p>
      </dsp:txBody>
      <dsp:txXfrm>
        <a:off x="4272680" y="1768068"/>
        <a:ext cx="2234104" cy="3440430"/>
      </dsp:txXfrm>
    </dsp:sp>
    <dsp:sp modelId="{018C528E-721B-474C-AB10-7D1282843C86}">
      <dsp:nvSpPr>
        <dsp:cNvPr id="0" name=""/>
        <dsp:cNvSpPr/>
      </dsp:nvSpPr>
      <dsp:spPr>
        <a:xfrm>
          <a:off x="6506785" y="1768068"/>
          <a:ext cx="2234104" cy="3440430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  <a:effectLst/>
            </a:rPr>
            <a:t>4. Valorar el grado de aceptación de los estudiantes  sobre el </a:t>
          </a:r>
          <a:r>
            <a:rPr lang="es-ES" sz="2000" b="1" i="1" kern="1200" dirty="0" smtClean="0">
              <a:solidFill>
                <a:srgbClr val="0000FF"/>
              </a:solidFill>
              <a:effectLst/>
            </a:rPr>
            <a:t>diseño </a:t>
          </a:r>
          <a:r>
            <a:rPr lang="es-ES" sz="2000" b="1" i="1" kern="1200" dirty="0" err="1" smtClean="0">
              <a:solidFill>
                <a:srgbClr val="0000FF"/>
              </a:solidFill>
              <a:effectLst/>
            </a:rPr>
            <a:t>tecnopedagógico</a:t>
          </a:r>
          <a:r>
            <a:rPr lang="es-ES" sz="2000" b="1" i="1" kern="1200" dirty="0" smtClean="0">
              <a:solidFill>
                <a:srgbClr val="0000FF"/>
              </a:solidFill>
              <a:effectLst/>
            </a:rPr>
            <a:t> </a:t>
          </a:r>
          <a:r>
            <a:rPr lang="es-ES" sz="2000" b="1" kern="1200" dirty="0" smtClean="0">
              <a:solidFill>
                <a:srgbClr val="0000FF"/>
              </a:solidFill>
              <a:effectLst/>
            </a:rPr>
            <a:t>empleado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>
            <a:solidFill>
              <a:schemeClr val="accent2">
                <a:lumMod val="75000"/>
              </a:schemeClr>
            </a:solidFill>
            <a:effectLst/>
          </a:endParaRPr>
        </a:p>
      </dsp:txBody>
      <dsp:txXfrm>
        <a:off x="6506785" y="1768068"/>
        <a:ext cx="2234104" cy="3440430"/>
      </dsp:txXfrm>
    </dsp:sp>
    <dsp:sp modelId="{A8726766-4C93-482A-9125-D95DF710E28F}">
      <dsp:nvSpPr>
        <dsp:cNvPr id="0" name=""/>
        <dsp:cNvSpPr/>
      </dsp:nvSpPr>
      <dsp:spPr>
        <a:xfrm>
          <a:off x="0" y="5145986"/>
          <a:ext cx="8748464" cy="38227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5A8368-CA9E-43D4-BFD9-F99D55540F17}">
      <dsp:nvSpPr>
        <dsp:cNvPr id="0" name=""/>
        <dsp:cNvSpPr/>
      </dsp:nvSpPr>
      <dsp:spPr>
        <a:xfrm>
          <a:off x="0" y="0"/>
          <a:ext cx="9144000" cy="1620180"/>
        </a:xfrm>
        <a:prstGeom prst="rect">
          <a:avLst/>
        </a:prstGeom>
        <a:solidFill>
          <a:schemeClr val="accent6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b="1" kern="1200" dirty="0" smtClean="0">
              <a:solidFill>
                <a:schemeClr val="bg1"/>
              </a:solidFill>
            </a:rPr>
            <a:t>UNIDAD DIDÁCTICA 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b="1" i="1" kern="1200" dirty="0" smtClean="0">
              <a:solidFill>
                <a:schemeClr val="bg1"/>
              </a:solidFill>
            </a:rPr>
            <a:t>LOS CINCO REINOS</a:t>
          </a:r>
          <a:endParaRPr lang="es-ES" sz="4100" i="1" kern="1200" dirty="0">
            <a:solidFill>
              <a:schemeClr val="bg1"/>
            </a:solidFill>
          </a:endParaRPr>
        </a:p>
      </dsp:txBody>
      <dsp:txXfrm>
        <a:off x="0" y="0"/>
        <a:ext cx="9144000" cy="1620180"/>
      </dsp:txXfrm>
    </dsp:sp>
    <dsp:sp modelId="{C96F2110-DE15-46DE-BB85-257F5EBEB480}">
      <dsp:nvSpPr>
        <dsp:cNvPr id="0" name=""/>
        <dsp:cNvSpPr/>
      </dsp:nvSpPr>
      <dsp:spPr>
        <a:xfrm>
          <a:off x="1078" y="1624875"/>
          <a:ext cx="1935651" cy="3516629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i="1" kern="1200" dirty="0" smtClean="0">
              <a:solidFill>
                <a:srgbClr val="0000FF"/>
              </a:solidFill>
              <a:effectLst/>
            </a:rPr>
            <a:t>Contenido</a:t>
          </a:r>
          <a:r>
            <a:rPr lang="es-ES" sz="1400" b="1" kern="1200" dirty="0" smtClean="0">
              <a:solidFill>
                <a:srgbClr val="0000FF"/>
              </a:solidFill>
              <a:effectLst/>
            </a:rPr>
            <a:t>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cinco bloques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   0. Ser vivo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I: Reino </a:t>
          </a:r>
          <a:r>
            <a:rPr lang="es-ES" sz="1400" b="1" kern="1200" dirty="0" err="1" smtClean="0">
              <a:solidFill>
                <a:srgbClr val="0000FF"/>
              </a:solidFill>
              <a:effectLst/>
            </a:rPr>
            <a:t>Monera</a:t>
          </a:r>
          <a:r>
            <a:rPr lang="es-ES" sz="1400" b="1" kern="1200" dirty="0" smtClean="0">
              <a:solidFill>
                <a:srgbClr val="0000FF"/>
              </a:solidFill>
              <a:effectLst/>
            </a:rPr>
            <a:t>, </a:t>
          </a:r>
          <a:r>
            <a:rPr lang="es-ES" sz="1400" b="1" kern="1200" dirty="0" err="1" smtClean="0">
              <a:solidFill>
                <a:srgbClr val="0000FF"/>
              </a:solidFill>
              <a:effectLst/>
            </a:rPr>
            <a:t>Protista</a:t>
          </a:r>
          <a:r>
            <a:rPr lang="es-ES" sz="1400" b="1" kern="1200" dirty="0" smtClean="0">
              <a:solidFill>
                <a:srgbClr val="0000FF"/>
              </a:solidFill>
              <a:effectLst/>
            </a:rPr>
            <a:t>, Los virus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II: Reino Hongos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 III: Reino Vegetal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0000FF"/>
              </a:solidFill>
              <a:effectLst/>
            </a:rPr>
            <a:t> IV: Reino Animal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 dirty="0" smtClean="0">
            <a:solidFill>
              <a:schemeClr val="accent2">
                <a:lumMod val="75000"/>
              </a:schemeClr>
            </a:solidFill>
            <a:effectLst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 dirty="0">
            <a:solidFill>
              <a:schemeClr val="accent2">
                <a:lumMod val="75000"/>
              </a:schemeClr>
            </a:solidFill>
            <a:effectLst/>
          </a:endParaRPr>
        </a:p>
      </dsp:txBody>
      <dsp:txXfrm>
        <a:off x="1078" y="1624875"/>
        <a:ext cx="1935651" cy="3516629"/>
      </dsp:txXfrm>
    </dsp:sp>
    <dsp:sp modelId="{4549E8CD-AA40-43D2-8D90-D349D6740B17}">
      <dsp:nvSpPr>
        <dsp:cNvPr id="0" name=""/>
        <dsp:cNvSpPr/>
      </dsp:nvSpPr>
      <dsp:spPr>
        <a:xfrm>
          <a:off x="1928467" y="1637872"/>
          <a:ext cx="2176243" cy="337638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1" kern="1200" dirty="0" smtClean="0">
              <a:solidFill>
                <a:srgbClr val="0000FF"/>
              </a:solidFill>
              <a:effectLst/>
            </a:rPr>
            <a:t>Diseño por competencias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i="0" kern="1200" dirty="0" smtClean="0">
              <a:solidFill>
                <a:srgbClr val="0000FF"/>
              </a:solidFill>
              <a:effectLst/>
            </a:rPr>
            <a:t>Conocimientos</a:t>
          </a:r>
          <a:endParaRPr lang="es-ES" sz="2000" b="1" i="0" kern="1200" dirty="0">
            <a:solidFill>
              <a:srgbClr val="0000FF"/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i="0" kern="1200" dirty="0" smtClean="0">
              <a:solidFill>
                <a:srgbClr val="0000FF"/>
              </a:solidFill>
              <a:effectLst/>
            </a:rPr>
            <a:t>Capacidades</a:t>
          </a:r>
          <a:endParaRPr lang="es-ES" sz="2000" b="1" i="0" kern="1200" dirty="0">
            <a:solidFill>
              <a:srgbClr val="0000FF"/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i="0" kern="1200" dirty="0" smtClean="0">
              <a:solidFill>
                <a:srgbClr val="0000FF"/>
              </a:solidFill>
              <a:effectLst/>
            </a:rPr>
            <a:t>Actitudes</a:t>
          </a:r>
          <a:endParaRPr lang="es-ES" sz="2000" b="1" i="0" kern="1200" dirty="0">
            <a:solidFill>
              <a:srgbClr val="0000FF"/>
            </a:solidFill>
            <a:effectLst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rgbClr val="0000FF"/>
            </a:solidFill>
            <a:effectLst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rgbClr val="0000FF"/>
            </a:solidFill>
            <a:effectLst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rgbClr val="0000FF"/>
            </a:solidFill>
            <a:effectLst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rgbClr val="0000FF"/>
            </a:solidFill>
            <a:effectLst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rgbClr val="0000FF"/>
            </a:solidFill>
            <a:effectLst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rgbClr val="0000FF"/>
            </a:solidFill>
            <a:effectLst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rgbClr val="0000FF"/>
            </a:solidFill>
            <a:effectLst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rgbClr val="0000FF"/>
            </a:solidFill>
            <a:effectLst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rgbClr val="0000FF"/>
            </a:solidFill>
            <a:effectLst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rgbClr val="0000FF"/>
            </a:solidFill>
            <a:effectLst/>
          </a:endParaRPr>
        </a:p>
      </dsp:txBody>
      <dsp:txXfrm>
        <a:off x="1928467" y="1637872"/>
        <a:ext cx="2176243" cy="3376383"/>
      </dsp:txXfrm>
    </dsp:sp>
    <dsp:sp modelId="{196D5522-3E0D-4033-A76B-503B7F914F33}">
      <dsp:nvSpPr>
        <dsp:cNvPr id="0" name=""/>
        <dsp:cNvSpPr/>
      </dsp:nvSpPr>
      <dsp:spPr>
        <a:xfrm>
          <a:off x="4113724" y="1620180"/>
          <a:ext cx="1839629" cy="3402378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1" strike="noStrike" kern="1200" dirty="0" smtClean="0">
              <a:solidFill>
                <a:srgbClr val="0000FF"/>
              </a:solidFill>
              <a:effectLst/>
            </a:rPr>
            <a:t>Evaluación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0" strike="noStrike" kern="1200" dirty="0" smtClean="0">
              <a:solidFill>
                <a:srgbClr val="0000FF"/>
              </a:solidFill>
              <a:effectLst/>
            </a:rPr>
            <a:t>Criterios curriculares con Indicadores evaluación  (20)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0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0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0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0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0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0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0" strike="noStrike" kern="1200" dirty="0" smtClean="0">
            <a:solidFill>
              <a:srgbClr val="0000FF"/>
            </a:solidFill>
            <a:effectLst/>
          </a:endParaRPr>
        </a:p>
      </dsp:txBody>
      <dsp:txXfrm>
        <a:off x="4113724" y="1620180"/>
        <a:ext cx="1839629" cy="3402378"/>
      </dsp:txXfrm>
    </dsp:sp>
    <dsp:sp modelId="{0B3A7567-6EEF-41C0-A481-E20F606DCF75}">
      <dsp:nvSpPr>
        <dsp:cNvPr id="0" name=""/>
        <dsp:cNvSpPr/>
      </dsp:nvSpPr>
      <dsp:spPr>
        <a:xfrm>
          <a:off x="5907662" y="1627563"/>
          <a:ext cx="1244190" cy="3402378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1" strike="noStrike" kern="1200" dirty="0" smtClean="0">
              <a:solidFill>
                <a:srgbClr val="0000FF"/>
              </a:solidFill>
              <a:effectLst/>
            </a:rPr>
            <a:t>Número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1" strike="noStrike" kern="1200" dirty="0" smtClean="0">
              <a:solidFill>
                <a:srgbClr val="0000FF"/>
              </a:solidFill>
              <a:effectLst/>
            </a:rPr>
            <a:t>Sesiones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strike="noStrike" kern="1200" dirty="0" smtClean="0">
              <a:solidFill>
                <a:srgbClr val="0000FF"/>
              </a:solidFill>
              <a:effectLst/>
            </a:rPr>
            <a:t>30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strike="noStrike" kern="1200" dirty="0" smtClean="0">
            <a:solidFill>
              <a:srgbClr val="0000FF"/>
            </a:solidFill>
            <a:effectLst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strike="noStrike" kern="1200" dirty="0" smtClean="0">
            <a:solidFill>
              <a:srgbClr val="0000FF"/>
            </a:solidFill>
            <a:effectLst/>
          </a:endParaRPr>
        </a:p>
      </dsp:txBody>
      <dsp:txXfrm>
        <a:off x="5907662" y="1627563"/>
        <a:ext cx="1244190" cy="3402378"/>
      </dsp:txXfrm>
    </dsp:sp>
    <dsp:sp modelId="{BFA94795-5AD1-4653-A1CA-75B1FE3D220D}">
      <dsp:nvSpPr>
        <dsp:cNvPr id="0" name=""/>
        <dsp:cNvSpPr/>
      </dsp:nvSpPr>
      <dsp:spPr>
        <a:xfrm>
          <a:off x="7197632" y="1624875"/>
          <a:ext cx="1944626" cy="365905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1" strike="noStrike" kern="1200" dirty="0" smtClean="0">
              <a:solidFill>
                <a:srgbClr val="0000FF"/>
              </a:solidFill>
              <a:effectLst/>
            </a:rPr>
            <a:t>Tipos de actividades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strike="noStrike" kern="1200" dirty="0" smtClean="0">
              <a:solidFill>
                <a:srgbClr val="0000FF"/>
              </a:solidFill>
              <a:effectLst/>
            </a:rPr>
            <a:t>Actividades iniciales </a:t>
          </a:r>
          <a:r>
            <a:rPr lang="es-ES" sz="2000" b="1" strike="noStrike" kern="1200" dirty="0" err="1" smtClean="0">
              <a:solidFill>
                <a:srgbClr val="0000FF"/>
              </a:solidFill>
              <a:effectLst/>
            </a:rPr>
            <a:t>indagativas</a:t>
          </a:r>
          <a:r>
            <a:rPr lang="es-ES" sz="2000" b="1" strike="noStrike" kern="1200" dirty="0" smtClean="0">
              <a:solidFill>
                <a:srgbClr val="0000FF"/>
              </a:solidFill>
              <a:effectLst/>
            </a:rPr>
            <a:t> (</a:t>
          </a:r>
          <a:r>
            <a:rPr lang="es-ES" sz="2000" b="1" strike="noStrike" kern="1200" dirty="0" err="1" smtClean="0">
              <a:solidFill>
                <a:srgbClr val="0000FF"/>
              </a:solidFill>
              <a:effectLst/>
            </a:rPr>
            <a:t>jiTT</a:t>
          </a:r>
          <a:r>
            <a:rPr lang="es-ES" sz="2000" b="1" strike="noStrike" kern="1200" dirty="0" smtClean="0">
              <a:solidFill>
                <a:srgbClr val="0000FF"/>
              </a:solidFill>
              <a:effectLst/>
            </a:rPr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i="1" strike="noStrike" kern="1200" dirty="0" err="1" smtClean="0">
              <a:solidFill>
                <a:srgbClr val="0000FF"/>
              </a:solidFill>
              <a:effectLst/>
            </a:rPr>
            <a:t>MiniWebquest</a:t>
          </a:r>
          <a:endParaRPr lang="es-ES" sz="2000" b="1" i="1" strike="noStrike" kern="1200" dirty="0" smtClean="0">
            <a:solidFill>
              <a:srgbClr val="0000FF"/>
            </a:solidFill>
            <a:effectLst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strike="noStrike" kern="1200" dirty="0" smtClean="0">
              <a:solidFill>
                <a:srgbClr val="0000FF"/>
              </a:solidFill>
              <a:effectLst/>
            </a:rPr>
            <a:t>Presentaciones  </a:t>
          </a:r>
          <a:r>
            <a:rPr lang="es-ES" sz="2000" b="1" strike="noStrike" kern="1200" dirty="0" smtClean="0">
              <a:solidFill>
                <a:srgbClr val="0000FF"/>
              </a:solidFill>
              <a:effectLst/>
            </a:rPr>
            <a:t>PPT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strike="noStrike" kern="1200" dirty="0" smtClean="0">
              <a:solidFill>
                <a:srgbClr val="0000FF"/>
              </a:solidFill>
              <a:effectLst/>
            </a:rPr>
            <a:t>Blog </a:t>
          </a:r>
          <a:r>
            <a:rPr lang="es-ES" sz="2000" b="1" i="1" strike="noStrike" kern="1200" dirty="0" smtClean="0">
              <a:solidFill>
                <a:srgbClr val="0000FF"/>
              </a:solidFill>
              <a:effectLst/>
            </a:rPr>
            <a:t>La Senda Azul</a:t>
          </a:r>
          <a:endParaRPr lang="es-ES" sz="2000" b="1" strike="noStrike" kern="1200" dirty="0" smtClean="0">
            <a:solidFill>
              <a:srgbClr val="0000FF"/>
            </a:solidFill>
            <a:effectLst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strike="noStrike" kern="1200" dirty="0" smtClean="0">
            <a:solidFill>
              <a:srgbClr val="0000FF"/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1" strike="noStrike" kern="1200" dirty="0" smtClean="0">
            <a:solidFill>
              <a:srgbClr val="0000FF"/>
            </a:solidFill>
            <a:effectLst/>
          </a:endParaRPr>
        </a:p>
        <a:p>
          <a:pPr marL="228600" lvl="1" indent="-22860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kern="1200" dirty="0" smtClean="0">
            <a:solidFill>
              <a:srgbClr val="0000FF"/>
            </a:solidFill>
            <a:effectLst/>
          </a:endParaRPr>
        </a:p>
        <a:p>
          <a:pPr marL="228600" lvl="1" indent="-22860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kern="1200" dirty="0" smtClean="0">
            <a:solidFill>
              <a:srgbClr val="0000FF"/>
            </a:solidFill>
            <a:effectLst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strike="noStrike" kern="1200" dirty="0" smtClean="0">
            <a:solidFill>
              <a:srgbClr val="0000FF"/>
            </a:solidFill>
            <a:effectLst/>
          </a:endParaRPr>
        </a:p>
      </dsp:txBody>
      <dsp:txXfrm>
        <a:off x="7197632" y="1624875"/>
        <a:ext cx="1944626" cy="3659053"/>
      </dsp:txXfrm>
    </dsp:sp>
    <dsp:sp modelId="{A8726766-4C93-482A-9125-D95DF710E28F}">
      <dsp:nvSpPr>
        <dsp:cNvPr id="0" name=""/>
        <dsp:cNvSpPr/>
      </dsp:nvSpPr>
      <dsp:spPr>
        <a:xfrm>
          <a:off x="0" y="5022558"/>
          <a:ext cx="9144000" cy="37804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766AFC-F485-4A48-AA7B-6E1C255EFC46}">
      <dsp:nvSpPr>
        <dsp:cNvPr id="0" name=""/>
        <dsp:cNvSpPr/>
      </dsp:nvSpPr>
      <dsp:spPr>
        <a:xfrm>
          <a:off x="747" y="606018"/>
          <a:ext cx="2913897" cy="1748338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chemeClr val="accent2">
                  <a:lumMod val="75000"/>
                </a:schemeClr>
              </a:solidFill>
            </a:rPr>
            <a:t>Material digital</a:t>
          </a:r>
          <a:endParaRPr lang="es-ES" sz="36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747" y="606018"/>
        <a:ext cx="2913897" cy="1748338"/>
      </dsp:txXfrm>
    </dsp:sp>
    <dsp:sp modelId="{99010DB3-E927-4A1A-A845-982B8F84EE70}">
      <dsp:nvSpPr>
        <dsp:cNvPr id="0" name=""/>
        <dsp:cNvSpPr/>
      </dsp:nvSpPr>
      <dsp:spPr>
        <a:xfrm>
          <a:off x="3206034" y="606018"/>
          <a:ext cx="2913897" cy="1748338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chemeClr val="accent2">
                  <a:lumMod val="75000"/>
                </a:schemeClr>
              </a:solidFill>
            </a:rPr>
            <a:t>Comunicación</a:t>
          </a:r>
          <a:endParaRPr lang="es-ES" sz="36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3206034" y="606018"/>
        <a:ext cx="2913897" cy="1748338"/>
      </dsp:txXfrm>
    </dsp:sp>
    <dsp:sp modelId="{E30B6D1D-6924-4C6A-892B-7C419D65477F}">
      <dsp:nvSpPr>
        <dsp:cNvPr id="0" name=""/>
        <dsp:cNvSpPr/>
      </dsp:nvSpPr>
      <dsp:spPr>
        <a:xfrm>
          <a:off x="747" y="2645746"/>
          <a:ext cx="2913897" cy="1748338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chemeClr val="accent2">
                  <a:lumMod val="75000"/>
                </a:schemeClr>
              </a:solidFill>
            </a:rPr>
            <a:t>Ejercicios </a:t>
          </a:r>
          <a:r>
            <a:rPr lang="es-ES" sz="3600" kern="1200" dirty="0" smtClean="0">
              <a:solidFill>
                <a:schemeClr val="accent2">
                  <a:lumMod val="75000"/>
                </a:schemeClr>
              </a:solidFill>
            </a:rPr>
            <a:t>digitales </a:t>
          </a:r>
          <a:endParaRPr lang="es-ES" sz="36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747" y="2645746"/>
        <a:ext cx="2913897" cy="1748338"/>
      </dsp:txXfrm>
    </dsp:sp>
    <dsp:sp modelId="{2EC0A552-DFE8-4ADB-9723-B2AC2CD825E5}">
      <dsp:nvSpPr>
        <dsp:cNvPr id="0" name=""/>
        <dsp:cNvSpPr/>
      </dsp:nvSpPr>
      <dsp:spPr>
        <a:xfrm>
          <a:off x="3206034" y="2645746"/>
          <a:ext cx="2913897" cy="1748338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chemeClr val="accent2">
                  <a:lumMod val="75000"/>
                </a:schemeClr>
              </a:solidFill>
            </a:rPr>
            <a:t>Calendario</a:t>
          </a:r>
          <a:endParaRPr lang="es-ES" sz="36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3206034" y="2645746"/>
        <a:ext cx="2913897" cy="1748338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766AFC-F485-4A48-AA7B-6E1C255EFC46}">
      <dsp:nvSpPr>
        <dsp:cNvPr id="0" name=""/>
        <dsp:cNvSpPr/>
      </dsp:nvSpPr>
      <dsp:spPr>
        <a:xfrm>
          <a:off x="2719737" y="104481"/>
          <a:ext cx="2610852" cy="1566511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accent2">
                  <a:lumMod val="75000"/>
                </a:schemeClr>
              </a:solidFill>
            </a:rPr>
            <a:t>Consta de: </a:t>
          </a:r>
          <a:endParaRPr lang="es-ES" sz="2000" kern="1200" dirty="0">
            <a:solidFill>
              <a:schemeClr val="accent2">
                <a:lumMod val="7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accent2">
                  <a:lumMod val="75000"/>
                </a:schemeClr>
              </a:solidFill>
            </a:rPr>
            <a:t>Introducción</a:t>
          </a:r>
          <a:endParaRPr lang="es-ES" sz="1600" kern="1200" dirty="0">
            <a:solidFill>
              <a:schemeClr val="accent2">
                <a:lumMod val="7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accent2">
                  <a:lumMod val="75000"/>
                </a:schemeClr>
              </a:solidFill>
            </a:rPr>
            <a:t>Cuestiones</a:t>
          </a:r>
          <a:endParaRPr lang="es-ES" sz="1600" kern="1200" dirty="0">
            <a:solidFill>
              <a:schemeClr val="accent2">
                <a:lumMod val="7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accent2">
                  <a:lumMod val="75000"/>
                </a:schemeClr>
              </a:solidFill>
            </a:rPr>
            <a:t>Direcciones Web</a:t>
          </a:r>
          <a:endParaRPr lang="es-ES" sz="1600" kern="1200" dirty="0">
            <a:solidFill>
              <a:schemeClr val="accent2">
                <a:lumMod val="7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accent2">
                  <a:lumMod val="75000"/>
                </a:schemeClr>
              </a:solidFill>
            </a:rPr>
            <a:t>Gran Pregunta</a:t>
          </a:r>
          <a:endParaRPr lang="es-ES" sz="16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719737" y="104481"/>
        <a:ext cx="2610852" cy="1566511"/>
      </dsp:txXfrm>
    </dsp:sp>
    <dsp:sp modelId="{CE832FF0-3980-40A8-89AE-B1F3A72D4C36}">
      <dsp:nvSpPr>
        <dsp:cNvPr id="0" name=""/>
        <dsp:cNvSpPr/>
      </dsp:nvSpPr>
      <dsp:spPr>
        <a:xfrm>
          <a:off x="5454043" y="72015"/>
          <a:ext cx="2610852" cy="1776690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>
              <a:solidFill>
                <a:schemeClr val="accent2">
                  <a:lumMod val="75000"/>
                </a:schemeClr>
              </a:solidFill>
            </a:rPr>
            <a:t>Indagativa</a:t>
          </a:r>
          <a:endParaRPr lang="es-ES" sz="2000" kern="1200" dirty="0" smtClean="0">
            <a:solidFill>
              <a:schemeClr val="accent2">
                <a:lumMod val="75000"/>
              </a:schemeClr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accent2">
                  <a:lumMod val="75000"/>
                </a:schemeClr>
              </a:solidFill>
            </a:rPr>
            <a:t>Parejas cooperativas</a:t>
          </a:r>
          <a:endParaRPr lang="es-ES" sz="20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5454043" y="72015"/>
        <a:ext cx="2610852" cy="1776690"/>
      </dsp:txXfrm>
    </dsp:sp>
    <dsp:sp modelId="{29F0BAB6-F779-4D0E-9DF8-AE82CF9634BD}">
      <dsp:nvSpPr>
        <dsp:cNvPr id="0" name=""/>
        <dsp:cNvSpPr/>
      </dsp:nvSpPr>
      <dsp:spPr>
        <a:xfrm>
          <a:off x="0" y="1922577"/>
          <a:ext cx="3500500" cy="311784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FFFF00"/>
              </a:solidFill>
            </a:rPr>
            <a:t>Imágenes de setas tomada por Carmen Pérez</a:t>
          </a:r>
          <a:r>
            <a:rPr lang="es-ES" sz="2200" kern="1200" dirty="0" smtClean="0">
              <a:solidFill>
                <a:srgbClr val="FFFF00"/>
              </a:solidFill>
            </a:rPr>
            <a:t> Buendía, en Río </a:t>
          </a:r>
          <a:r>
            <a:rPr lang="es-ES" sz="2200" kern="1200" dirty="0" err="1" smtClean="0">
              <a:solidFill>
                <a:srgbClr val="FFFF00"/>
              </a:solidFill>
            </a:rPr>
            <a:t>Purón</a:t>
          </a:r>
          <a:r>
            <a:rPr lang="es-ES" sz="2200" kern="1200" dirty="0" smtClean="0">
              <a:solidFill>
                <a:srgbClr val="FFFF00"/>
              </a:solidFill>
            </a:rPr>
            <a:t> (Asturias)</a:t>
          </a:r>
          <a:endParaRPr lang="es-ES" sz="2200" kern="1200" dirty="0">
            <a:solidFill>
              <a:srgbClr val="FFFF00"/>
            </a:solidFill>
          </a:endParaRPr>
        </a:p>
      </dsp:txBody>
      <dsp:txXfrm>
        <a:off x="0" y="1922577"/>
        <a:ext cx="3500500" cy="3117843"/>
      </dsp:txXfrm>
    </dsp:sp>
    <dsp:sp modelId="{B70B3A67-7D1E-4B2D-B805-D78DACB9034B}">
      <dsp:nvSpPr>
        <dsp:cNvPr id="0" name=""/>
        <dsp:cNvSpPr/>
      </dsp:nvSpPr>
      <dsp:spPr>
        <a:xfrm>
          <a:off x="4445001" y="2895373"/>
          <a:ext cx="2610852" cy="1566511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accent2">
                  <a:lumMod val="75000"/>
                </a:schemeClr>
              </a:solidFill>
            </a:rPr>
            <a:t>NN</a:t>
          </a:r>
          <a:endParaRPr lang="es-ES" sz="20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445001" y="2895373"/>
        <a:ext cx="2610852" cy="1566511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AB5131-B996-4DE4-8B2F-11EAFF4BEBE3}">
      <dsp:nvSpPr>
        <dsp:cNvPr id="0" name=""/>
        <dsp:cNvSpPr/>
      </dsp:nvSpPr>
      <dsp:spPr>
        <a:xfrm>
          <a:off x="3592945" y="1272381"/>
          <a:ext cx="1562573" cy="156257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82F313-96B1-4A25-B731-94B4CABD9748}">
      <dsp:nvSpPr>
        <dsp:cNvPr id="0" name=""/>
        <dsp:cNvSpPr/>
      </dsp:nvSpPr>
      <dsp:spPr>
        <a:xfrm>
          <a:off x="3467939" y="0"/>
          <a:ext cx="1812585" cy="104915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2">
                  <a:lumMod val="75000"/>
                </a:schemeClr>
              </a:solidFill>
            </a:rPr>
            <a:t>Cuestiones o ejercicios planteados</a:t>
          </a:r>
          <a:endParaRPr lang="es-ES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3467939" y="0"/>
        <a:ext cx="1812585" cy="1049156"/>
      </dsp:txXfrm>
    </dsp:sp>
    <dsp:sp modelId="{42050567-2D37-4E61-AD94-A72662DD4CBB}">
      <dsp:nvSpPr>
        <dsp:cNvPr id="0" name=""/>
        <dsp:cNvSpPr/>
      </dsp:nvSpPr>
      <dsp:spPr>
        <a:xfrm>
          <a:off x="4187348" y="1704098"/>
          <a:ext cx="1562573" cy="156257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AEAF88B-ECFF-4E4C-8D2B-694F22BE26BA}">
      <dsp:nvSpPr>
        <dsp:cNvPr id="0" name=""/>
        <dsp:cNvSpPr/>
      </dsp:nvSpPr>
      <dsp:spPr>
        <a:xfrm>
          <a:off x="5874302" y="1383993"/>
          <a:ext cx="1625076" cy="11384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2">
                  <a:lumMod val="75000"/>
                </a:schemeClr>
              </a:solidFill>
            </a:rPr>
            <a:t>Vídeos científicos</a:t>
          </a:r>
          <a:endParaRPr lang="es-ES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5874302" y="1383993"/>
        <a:ext cx="1625076" cy="1138446"/>
      </dsp:txXfrm>
    </dsp:sp>
    <dsp:sp modelId="{867D8835-448D-4B0B-90B4-E0A9D36CA499}">
      <dsp:nvSpPr>
        <dsp:cNvPr id="0" name=""/>
        <dsp:cNvSpPr/>
      </dsp:nvSpPr>
      <dsp:spPr>
        <a:xfrm>
          <a:off x="3960462" y="2403238"/>
          <a:ext cx="1562573" cy="156257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A2D77F6-411D-4829-8194-775BB026CFF6}">
      <dsp:nvSpPr>
        <dsp:cNvPr id="0" name=""/>
        <dsp:cNvSpPr/>
      </dsp:nvSpPr>
      <dsp:spPr>
        <a:xfrm>
          <a:off x="5624290" y="3326049"/>
          <a:ext cx="1625076" cy="11384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2">
                  <a:lumMod val="75000"/>
                </a:schemeClr>
              </a:solidFill>
            </a:rPr>
            <a:t>Vídeos  de las exposiciones de sus trabajos</a:t>
          </a:r>
          <a:endParaRPr lang="es-ES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5624290" y="3326049"/>
        <a:ext cx="1625076" cy="1138446"/>
      </dsp:txXfrm>
    </dsp:sp>
    <dsp:sp modelId="{8DFE1763-C634-4806-999D-6239E9E52421}">
      <dsp:nvSpPr>
        <dsp:cNvPr id="0" name=""/>
        <dsp:cNvSpPr/>
      </dsp:nvSpPr>
      <dsp:spPr>
        <a:xfrm>
          <a:off x="3225427" y="2403238"/>
          <a:ext cx="1562573" cy="156257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16E5293-C160-4A32-B2E5-DB20CEE21BAD}">
      <dsp:nvSpPr>
        <dsp:cNvPr id="0" name=""/>
        <dsp:cNvSpPr/>
      </dsp:nvSpPr>
      <dsp:spPr>
        <a:xfrm>
          <a:off x="1499096" y="3326049"/>
          <a:ext cx="1625076" cy="11384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2">
                  <a:lumMod val="75000"/>
                </a:schemeClr>
              </a:solidFill>
            </a:rPr>
            <a:t>Enlaces </a:t>
          </a:r>
          <a:endParaRPr lang="es-ES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499096" y="3326049"/>
        <a:ext cx="1625076" cy="1138446"/>
      </dsp:txXfrm>
    </dsp:sp>
    <dsp:sp modelId="{B5F4630B-AE18-4948-B8FC-277BBFC2180B}">
      <dsp:nvSpPr>
        <dsp:cNvPr id="0" name=""/>
        <dsp:cNvSpPr/>
      </dsp:nvSpPr>
      <dsp:spPr>
        <a:xfrm>
          <a:off x="2998542" y="1704098"/>
          <a:ext cx="1562573" cy="156257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CF150E-324D-422E-BC03-4220C0774211}">
      <dsp:nvSpPr>
        <dsp:cNvPr id="0" name=""/>
        <dsp:cNvSpPr/>
      </dsp:nvSpPr>
      <dsp:spPr>
        <a:xfrm>
          <a:off x="1331638" y="1383993"/>
          <a:ext cx="1625076" cy="11384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2">
                  <a:lumMod val="75000"/>
                </a:schemeClr>
              </a:solidFill>
            </a:rPr>
            <a:t>Trabajos de alumnos</a:t>
          </a:r>
          <a:endParaRPr lang="es-ES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331638" y="1383993"/>
        <a:ext cx="1625076" cy="1138446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5A8368-CA9E-43D4-BFD9-F99D55540F17}">
      <dsp:nvSpPr>
        <dsp:cNvPr id="0" name=""/>
        <dsp:cNvSpPr/>
      </dsp:nvSpPr>
      <dsp:spPr>
        <a:xfrm>
          <a:off x="0" y="0"/>
          <a:ext cx="8964488" cy="1507599"/>
        </a:xfrm>
        <a:prstGeom prst="rect">
          <a:avLst/>
        </a:prstGeom>
        <a:solidFill>
          <a:schemeClr val="accent6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bg1"/>
              </a:solidFill>
            </a:rPr>
            <a:t>EVALUACIÓN E INSTRUMENTOS </a:t>
          </a:r>
          <a:r>
            <a:rPr lang="es-ES" sz="2800" b="1" i="1" kern="1200" dirty="0" smtClean="0">
              <a:solidFill>
                <a:schemeClr val="bg1"/>
              </a:solidFill>
            </a:rPr>
            <a:t>Competencia Digital</a:t>
          </a:r>
          <a:endParaRPr lang="es-ES" sz="2800" b="1" i="1" kern="1200" dirty="0">
            <a:solidFill>
              <a:schemeClr val="bg1"/>
            </a:solidFill>
          </a:endParaRPr>
        </a:p>
      </dsp:txBody>
      <dsp:txXfrm>
        <a:off x="0" y="0"/>
        <a:ext cx="8964488" cy="1507599"/>
      </dsp:txXfrm>
    </dsp:sp>
    <dsp:sp modelId="{C96F2110-DE15-46DE-BB85-257F5EBEB480}">
      <dsp:nvSpPr>
        <dsp:cNvPr id="0" name=""/>
        <dsp:cNvSpPr/>
      </dsp:nvSpPr>
      <dsp:spPr>
        <a:xfrm>
          <a:off x="0" y="1355921"/>
          <a:ext cx="8964488" cy="4962671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i="0" kern="1200" dirty="0" smtClean="0">
              <a:solidFill>
                <a:schemeClr val="accent2">
                  <a:lumMod val="75000"/>
                </a:schemeClr>
              </a:solidFill>
              <a:effectLst/>
            </a:rPr>
            <a:t>Modelo de Referencia: </a:t>
          </a:r>
          <a:r>
            <a:rPr lang="es-ES" sz="2000" b="1" i="1" kern="1200" dirty="0" smtClean="0">
              <a:solidFill>
                <a:schemeClr val="accent2">
                  <a:lumMod val="75000"/>
                </a:schemeClr>
              </a:solidFill>
              <a:effectLst/>
            </a:rPr>
            <a:t>Competencia Digital  </a:t>
          </a:r>
          <a:r>
            <a:rPr lang="es-ES" sz="2000" b="1" i="0" kern="1200" dirty="0" smtClean="0">
              <a:solidFill>
                <a:schemeClr val="accent2">
                  <a:lumMod val="75000"/>
                </a:schemeClr>
              </a:solidFill>
              <a:effectLst/>
            </a:rPr>
            <a:t>estructurada en cuatro Dimensiones</a:t>
          </a:r>
          <a:endParaRPr lang="es-ES" sz="2000" b="1" i="0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i="0" kern="1200" dirty="0" smtClean="0">
              <a:solidFill>
                <a:schemeClr val="accent2">
                  <a:lumMod val="75000"/>
                </a:schemeClr>
              </a:solidFill>
              <a:effectLst/>
            </a:rPr>
            <a:t>Evaluación procesual en términos de Subcompetencias (</a:t>
          </a:r>
          <a:r>
            <a:rPr lang="es-ES" sz="2000" b="1" i="1" kern="1200" dirty="0" smtClean="0">
              <a:solidFill>
                <a:schemeClr val="accent2">
                  <a:lumMod val="75000"/>
                </a:schemeClr>
              </a:solidFill>
              <a:effectLst/>
            </a:rPr>
            <a:t>Perfil Digital de ingreso</a:t>
          </a:r>
          <a:r>
            <a:rPr lang="es-ES" sz="2000" b="1" i="0" kern="1200" dirty="0" smtClean="0">
              <a:solidFill>
                <a:schemeClr val="accent2">
                  <a:lumMod val="75000"/>
                </a:schemeClr>
              </a:solidFill>
              <a:effectLst/>
            </a:rPr>
            <a:t>)</a:t>
          </a:r>
          <a:endParaRPr lang="es-ES" sz="2000" b="1" i="0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kern="1200" dirty="0" smtClean="0">
              <a:solidFill>
                <a:schemeClr val="accent2">
                  <a:lumMod val="75000"/>
                </a:schemeClr>
              </a:solidFill>
              <a:effectLst/>
            </a:rPr>
            <a:t>Instrumentos: </a:t>
          </a:r>
          <a:r>
            <a:rPr lang="es-ES" sz="2000" b="1" i="1" kern="1200" dirty="0" smtClean="0">
              <a:solidFill>
                <a:schemeClr val="accent2">
                  <a:lumMod val="75000"/>
                </a:schemeClr>
              </a:solidFill>
              <a:effectLst/>
            </a:rPr>
            <a:t>Rúbricas de valoración</a:t>
          </a:r>
          <a:r>
            <a:rPr lang="es-ES" sz="2000" b="1" kern="1200" dirty="0" smtClean="0">
              <a:solidFill>
                <a:schemeClr val="accent2">
                  <a:lumMod val="75000"/>
                </a:schemeClr>
              </a:solidFill>
              <a:effectLst/>
            </a:rPr>
            <a:t> con cuatro niveles de categorización de respuestas</a:t>
          </a:r>
          <a:endParaRPr lang="es-ES" sz="2000" b="1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kern="1200" dirty="0" smtClean="0">
              <a:solidFill>
                <a:schemeClr val="accent2">
                  <a:lumMod val="75000"/>
                </a:schemeClr>
              </a:solidFill>
              <a:effectLst/>
            </a:rPr>
            <a:t>Técnicas  de análisis: Valoración de las actividades y estudio de  frecuencias</a:t>
          </a:r>
          <a:endParaRPr lang="es-ES" sz="2000" b="1" kern="1200" dirty="0">
            <a:solidFill>
              <a:schemeClr val="accent2">
                <a:lumMod val="75000"/>
              </a:schemeClr>
            </a:solidFill>
            <a:effectLst/>
          </a:endParaRPr>
        </a:p>
      </dsp:txBody>
      <dsp:txXfrm>
        <a:off x="0" y="1355921"/>
        <a:ext cx="8964488" cy="4962671"/>
      </dsp:txXfrm>
    </dsp:sp>
    <dsp:sp modelId="{A8726766-4C93-482A-9125-D95DF710E28F}">
      <dsp:nvSpPr>
        <dsp:cNvPr id="0" name=""/>
        <dsp:cNvSpPr/>
      </dsp:nvSpPr>
      <dsp:spPr>
        <a:xfrm flipV="1">
          <a:off x="0" y="6165034"/>
          <a:ext cx="8964488" cy="19292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5A8368-CA9E-43D4-BFD9-F99D55540F17}">
      <dsp:nvSpPr>
        <dsp:cNvPr id="0" name=""/>
        <dsp:cNvSpPr/>
      </dsp:nvSpPr>
      <dsp:spPr>
        <a:xfrm>
          <a:off x="0" y="77890"/>
          <a:ext cx="8712968" cy="1391902"/>
        </a:xfrm>
        <a:prstGeom prst="rect">
          <a:avLst/>
        </a:prstGeom>
        <a:solidFill>
          <a:schemeClr val="accent6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bg1"/>
              </a:solidFill>
            </a:rPr>
            <a:t>EVALUACIÓN </a:t>
          </a:r>
          <a:r>
            <a:rPr lang="es-ES" sz="2800" b="1" i="1" kern="1200" dirty="0" smtClean="0">
              <a:solidFill>
                <a:schemeClr val="bg1"/>
              </a:solidFill>
            </a:rPr>
            <a:t>Competencia  Científica</a:t>
          </a:r>
          <a:endParaRPr lang="es-ES" sz="2800" b="1" i="1" kern="1200" dirty="0">
            <a:solidFill>
              <a:schemeClr val="bg1"/>
            </a:solidFill>
          </a:endParaRPr>
        </a:p>
      </dsp:txBody>
      <dsp:txXfrm>
        <a:off x="0" y="77890"/>
        <a:ext cx="8712968" cy="1391902"/>
      </dsp:txXfrm>
    </dsp:sp>
    <dsp:sp modelId="{C96F2110-DE15-46DE-BB85-257F5EBEB480}">
      <dsp:nvSpPr>
        <dsp:cNvPr id="0" name=""/>
        <dsp:cNvSpPr/>
      </dsp:nvSpPr>
      <dsp:spPr>
        <a:xfrm>
          <a:off x="0" y="1236608"/>
          <a:ext cx="8712968" cy="5432751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rgbClr val="0000FF"/>
              </a:solidFill>
              <a:effectLst/>
            </a:rPr>
            <a:t>Modelo  de Referencia: </a:t>
          </a:r>
          <a:r>
            <a:rPr lang="es-ES" sz="2000" b="1" kern="1200" dirty="0" err="1" smtClean="0">
              <a:solidFill>
                <a:srgbClr val="0000FF"/>
              </a:solidFill>
              <a:effectLst/>
            </a:rPr>
            <a:t>Trends</a:t>
          </a:r>
          <a:r>
            <a:rPr lang="es-ES" sz="2000" b="1" kern="1200" dirty="0" smtClean="0">
              <a:solidFill>
                <a:srgbClr val="0000FF"/>
              </a:solidFill>
              <a:effectLst/>
            </a:rPr>
            <a:t> International </a:t>
          </a:r>
          <a:r>
            <a:rPr lang="es-ES" sz="2000" b="1" kern="1200" dirty="0" err="1" smtClean="0">
              <a:solidFill>
                <a:srgbClr val="0000FF"/>
              </a:solidFill>
              <a:effectLst/>
            </a:rPr>
            <a:t>Mathematic</a:t>
          </a:r>
          <a:r>
            <a:rPr lang="es-ES" sz="2000" b="1" kern="1200" dirty="0" smtClean="0">
              <a:solidFill>
                <a:srgbClr val="0000FF"/>
              </a:solidFill>
              <a:effectLst/>
            </a:rPr>
            <a:t> and </a:t>
          </a:r>
          <a:r>
            <a:rPr lang="es-ES" sz="2000" b="1" kern="1200" dirty="0" err="1" smtClean="0">
              <a:solidFill>
                <a:srgbClr val="0000FF"/>
              </a:solidFill>
              <a:effectLst/>
            </a:rPr>
            <a:t>Sciences</a:t>
          </a:r>
          <a:r>
            <a:rPr lang="es-ES" sz="2000" b="1" kern="1200" dirty="0" smtClean="0">
              <a:solidFill>
                <a:srgbClr val="0000FF"/>
              </a:solidFill>
              <a:effectLst/>
            </a:rPr>
            <a:t> </a:t>
          </a:r>
          <a:r>
            <a:rPr lang="es-ES" sz="2000" b="1" kern="1200" dirty="0" err="1" smtClean="0">
              <a:solidFill>
                <a:srgbClr val="0000FF"/>
              </a:solidFill>
              <a:effectLst/>
            </a:rPr>
            <a:t>Study</a:t>
          </a:r>
          <a:r>
            <a:rPr lang="es-ES" sz="2000" b="1" kern="1200" dirty="0" smtClean="0">
              <a:solidFill>
                <a:srgbClr val="0000FF"/>
              </a:solidFill>
              <a:effectLst/>
            </a:rPr>
            <a:t> (TIMSS) que establece tres Dominios Cognitivos, C</a:t>
          </a:r>
          <a:r>
            <a:rPr lang="es-ES" sz="2000" b="1" i="1" kern="1200" dirty="0" smtClean="0">
              <a:solidFill>
                <a:srgbClr val="0000FF"/>
              </a:solidFill>
              <a:effectLst/>
            </a:rPr>
            <a:t>onocer, Aplicar y Razonar </a:t>
          </a:r>
          <a:r>
            <a:rPr lang="es-ES" sz="2000" b="1" i="0" kern="1200" dirty="0" smtClean="0">
              <a:solidFill>
                <a:srgbClr val="0000FF"/>
              </a:solidFill>
              <a:effectLst/>
            </a:rPr>
            <a:t>con sus correspondientes Subdominios</a:t>
          </a:r>
          <a:endParaRPr lang="es-ES" sz="2000" b="1" i="1" kern="1200" dirty="0">
            <a:solidFill>
              <a:srgbClr val="0000FF"/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strike="noStrike" kern="1200" dirty="0">
            <a:solidFill>
              <a:srgbClr val="0000FF"/>
            </a:solidFill>
            <a:effectLst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strike="noStrike" kern="1200" dirty="0">
            <a:solidFill>
              <a:srgbClr val="0000FF"/>
            </a:solidFill>
            <a:effectLst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b="1" i="1" kern="1200" dirty="0" smtClean="0">
              <a:solidFill>
                <a:srgbClr val="0000FF"/>
              </a:solidFill>
            </a:rPr>
            <a:t>Conocer: </a:t>
          </a:r>
          <a:r>
            <a:rPr lang="es-ES_tradnl" sz="2000" b="1" kern="1200" dirty="0" smtClean="0">
              <a:solidFill>
                <a:srgbClr val="0000FF"/>
              </a:solidFill>
            </a:rPr>
            <a:t>hechos, datos, conceptos  y procedimientos o herramientas  relevantes en ciencias</a:t>
          </a:r>
          <a:endParaRPr lang="es-ES" sz="2000" b="1" strike="noStrike" kern="1200" dirty="0">
            <a:solidFill>
              <a:srgbClr val="0000FF"/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strike="noStrike" kern="1200" dirty="0">
            <a:solidFill>
              <a:srgbClr val="0000FF"/>
            </a:solidFill>
            <a:effectLst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b="1" i="1" kern="1200" dirty="0" smtClean="0">
              <a:solidFill>
                <a:srgbClr val="0000FF"/>
              </a:solidFill>
            </a:rPr>
            <a:t>Aplicar:</a:t>
          </a:r>
          <a:r>
            <a:rPr lang="es-ES_tradnl" sz="2000" b="1" kern="1200" dirty="0" smtClean="0">
              <a:solidFill>
                <a:srgbClr val="0000FF"/>
              </a:solidFill>
            </a:rPr>
            <a:t> relacionar lo observable con conceptos científicos más abstractos o de mayor generalidad</a:t>
          </a:r>
          <a:endParaRPr lang="es-ES" sz="2000" b="1" strike="noStrike" kern="1200" dirty="0">
            <a:solidFill>
              <a:srgbClr val="0000FF"/>
            </a:solidFill>
            <a:effectLst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strike="noStrike" kern="1200" dirty="0">
            <a:solidFill>
              <a:srgbClr val="0000FF"/>
            </a:solidFill>
            <a:effectLst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b="1" i="1" kern="1200" dirty="0" smtClean="0">
              <a:solidFill>
                <a:srgbClr val="0000FF"/>
              </a:solidFill>
            </a:rPr>
            <a:t>Razonar: </a:t>
          </a:r>
          <a:r>
            <a:rPr lang="es-ES_tradnl" sz="2000" b="1" kern="1200" dirty="0" smtClean="0">
              <a:solidFill>
                <a:srgbClr val="0000FF"/>
              </a:solidFill>
            </a:rPr>
            <a:t>resolver problemas, desarrollar explicaciones, tomar decisiones, llegar a conclusiones</a:t>
          </a:r>
          <a:endParaRPr lang="es-ES" sz="2000" b="1" strike="noStrike" kern="1200" dirty="0">
            <a:solidFill>
              <a:srgbClr val="0000FF"/>
            </a:solidFill>
            <a:effectLst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strike="noStrike" kern="1200" dirty="0">
            <a:solidFill>
              <a:srgbClr val="0000FF"/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36608"/>
        <a:ext cx="8712968" cy="5432751"/>
      </dsp:txXfrm>
    </dsp:sp>
    <dsp:sp modelId="{A8726766-4C93-482A-9125-D95DF710E28F}">
      <dsp:nvSpPr>
        <dsp:cNvPr id="0" name=""/>
        <dsp:cNvSpPr/>
      </dsp:nvSpPr>
      <dsp:spPr>
        <a:xfrm flipV="1">
          <a:off x="0" y="6401917"/>
          <a:ext cx="8712968" cy="26744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5A8368-CA9E-43D4-BFD9-F99D55540F17}">
      <dsp:nvSpPr>
        <dsp:cNvPr id="0" name=""/>
        <dsp:cNvSpPr/>
      </dsp:nvSpPr>
      <dsp:spPr>
        <a:xfrm>
          <a:off x="0" y="3516"/>
          <a:ext cx="9144000" cy="1643683"/>
        </a:xfrm>
        <a:prstGeom prst="rect">
          <a:avLst/>
        </a:prstGeom>
        <a:solidFill>
          <a:schemeClr val="accent6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bg1"/>
              </a:solidFill>
            </a:rPr>
            <a:t>EVALUACIÓN </a:t>
          </a:r>
          <a:r>
            <a:rPr lang="es-ES" sz="2800" b="1" i="1" kern="1200" dirty="0" smtClean="0">
              <a:solidFill>
                <a:schemeClr val="bg1"/>
              </a:solidFill>
            </a:rPr>
            <a:t>Competencia  Científica</a:t>
          </a:r>
          <a:endParaRPr lang="es-ES" sz="2800" b="1" i="1" kern="1200" dirty="0">
            <a:solidFill>
              <a:schemeClr val="bg1"/>
            </a:solidFill>
          </a:endParaRPr>
        </a:p>
      </dsp:txBody>
      <dsp:txXfrm>
        <a:off x="0" y="3516"/>
        <a:ext cx="9144000" cy="1643683"/>
      </dsp:txXfrm>
    </dsp:sp>
    <dsp:sp modelId="{C96F2110-DE15-46DE-BB85-257F5EBEB480}">
      <dsp:nvSpPr>
        <dsp:cNvPr id="0" name=""/>
        <dsp:cNvSpPr/>
      </dsp:nvSpPr>
      <dsp:spPr>
        <a:xfrm>
          <a:off x="0" y="1291704"/>
          <a:ext cx="9144000" cy="3937495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i="0" kern="1200" dirty="0" smtClean="0">
              <a:solidFill>
                <a:srgbClr val="0000FF"/>
              </a:solidFill>
              <a:effectLst/>
            </a:rPr>
            <a:t>La propuesta del </a:t>
          </a:r>
          <a:r>
            <a:rPr lang="es-ES_tradnl" sz="2000" b="1" i="1" kern="1200" dirty="0" smtClean="0">
              <a:solidFill>
                <a:srgbClr val="0000FF"/>
              </a:solidFill>
            </a:rPr>
            <a:t>Máster en Formación del Profesorado de Educación Secundaria </a:t>
          </a:r>
          <a:r>
            <a:rPr lang="es-ES_tradnl" sz="2000" b="1" kern="1200" dirty="0" smtClean="0">
              <a:solidFill>
                <a:srgbClr val="0000FF"/>
              </a:solidFill>
            </a:rPr>
            <a:t>UCM</a:t>
          </a:r>
          <a:r>
            <a:rPr lang="es-ES_tradnl" sz="2000" b="1" i="1" kern="1200" dirty="0" smtClean="0">
              <a:solidFill>
                <a:srgbClr val="0000FF"/>
              </a:solidFill>
            </a:rPr>
            <a:t> (Física y Química)</a:t>
          </a:r>
          <a:r>
            <a:rPr lang="es-ES_tradnl" sz="2000" b="1" kern="1200" dirty="0" smtClean="0">
              <a:solidFill>
                <a:srgbClr val="0000FF"/>
              </a:solidFill>
            </a:rPr>
            <a:t>, ha asignado unos </a:t>
          </a:r>
          <a:r>
            <a:rPr lang="es-ES_tradnl" sz="2000" b="1" i="1" kern="1200" dirty="0" smtClean="0">
              <a:solidFill>
                <a:srgbClr val="0000FF"/>
              </a:solidFill>
            </a:rPr>
            <a:t>Indicadores </a:t>
          </a:r>
          <a:r>
            <a:rPr lang="es-ES_tradnl" sz="2000" b="1" kern="1200" dirty="0" smtClean="0">
              <a:solidFill>
                <a:srgbClr val="0000FF"/>
              </a:solidFill>
            </a:rPr>
            <a:t>alfabético-numéricos  a </a:t>
          </a:r>
          <a:r>
            <a:rPr lang="es-ES_tradnl" sz="2400" b="1" kern="1200" dirty="0" smtClean="0">
              <a:solidFill>
                <a:srgbClr val="0000FF"/>
              </a:solidFill>
            </a:rPr>
            <a:t>cada Subdominio del TIMSS </a:t>
          </a:r>
          <a:r>
            <a:rPr lang="es-ES_tradnl" sz="2000" b="1" kern="1200" dirty="0" smtClean="0">
              <a:solidFill>
                <a:srgbClr val="0000FF"/>
              </a:solidFill>
            </a:rPr>
            <a:t>para poder evaluar en términos de </a:t>
          </a:r>
          <a:r>
            <a:rPr lang="es-ES_tradnl" sz="2000" b="1" i="1" kern="1200" dirty="0" smtClean="0">
              <a:solidFill>
                <a:srgbClr val="0000FF"/>
              </a:solidFill>
            </a:rPr>
            <a:t>Conocimientos (Conocer)</a:t>
          </a:r>
          <a:r>
            <a:rPr lang="es-ES_tradnl" sz="2000" b="1" kern="1200" dirty="0" smtClean="0">
              <a:solidFill>
                <a:srgbClr val="0000FF"/>
              </a:solidFill>
            </a:rPr>
            <a:t> y </a:t>
          </a:r>
          <a:r>
            <a:rPr lang="es-ES_tradnl" sz="2000" b="1" i="1" kern="1200" dirty="0" smtClean="0">
              <a:solidFill>
                <a:srgbClr val="0000FF"/>
              </a:solidFill>
            </a:rPr>
            <a:t>Capacidades(Aplicar y Razonar)</a:t>
          </a:r>
          <a:endParaRPr lang="es-ES" sz="2000" b="1" i="1" kern="1200" dirty="0">
            <a:solidFill>
              <a:srgbClr val="0000FF"/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1" kern="1200" dirty="0">
            <a:solidFill>
              <a:srgbClr val="0000FF"/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1" kern="1200" dirty="0">
            <a:solidFill>
              <a:srgbClr val="0000FF"/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b="1" kern="1200" dirty="0" smtClean="0">
              <a:solidFill>
                <a:srgbClr val="0000FF"/>
              </a:solidFill>
            </a:rPr>
            <a:t>Estos  </a:t>
          </a:r>
          <a:r>
            <a:rPr lang="es-ES_tradnl" sz="2000" b="1" i="1" kern="1200" dirty="0" smtClean="0">
              <a:solidFill>
                <a:srgbClr val="0000FF"/>
              </a:solidFill>
            </a:rPr>
            <a:t>INDICADORES </a:t>
          </a:r>
          <a:r>
            <a:rPr lang="es-ES_tradnl" sz="2000" b="1" kern="1200" dirty="0" smtClean="0">
              <a:solidFill>
                <a:srgbClr val="0000FF"/>
              </a:solidFill>
            </a:rPr>
            <a:t>permiten evaluar la </a:t>
          </a:r>
          <a:r>
            <a:rPr lang="es-ES_tradnl" sz="2000" b="1" i="1" kern="1200" dirty="0" smtClean="0">
              <a:solidFill>
                <a:srgbClr val="0000FF"/>
              </a:solidFill>
            </a:rPr>
            <a:t>Competencia Científica </a:t>
          </a:r>
          <a:r>
            <a:rPr lang="es-ES_tradnl" sz="2000" b="1" kern="1200" dirty="0" smtClean="0">
              <a:solidFill>
                <a:srgbClr val="0000FF"/>
              </a:solidFill>
            </a:rPr>
            <a:t> </a:t>
          </a:r>
          <a:endParaRPr lang="es-ES" sz="2000" b="1" i="1" kern="1200" dirty="0">
            <a:solidFill>
              <a:srgbClr val="0000FF"/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91704"/>
        <a:ext cx="9144000" cy="3937495"/>
      </dsp:txXfrm>
    </dsp:sp>
    <dsp:sp modelId="{A8726766-4C93-482A-9125-D95DF710E28F}">
      <dsp:nvSpPr>
        <dsp:cNvPr id="0" name=""/>
        <dsp:cNvSpPr/>
      </dsp:nvSpPr>
      <dsp:spPr>
        <a:xfrm flipV="1">
          <a:off x="0" y="5019508"/>
          <a:ext cx="9144000" cy="20969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5A8368-CA9E-43D4-BFD9-F99D55540F17}">
      <dsp:nvSpPr>
        <dsp:cNvPr id="0" name=""/>
        <dsp:cNvSpPr/>
      </dsp:nvSpPr>
      <dsp:spPr>
        <a:xfrm>
          <a:off x="0" y="77249"/>
          <a:ext cx="8712968" cy="1061282"/>
        </a:xfrm>
        <a:prstGeom prst="rect">
          <a:avLst/>
        </a:prstGeom>
        <a:solidFill>
          <a:schemeClr val="accent6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bg1"/>
              </a:solidFill>
            </a:rPr>
            <a:t>EVALUACIÓN E INSTRUMENTOS </a:t>
          </a:r>
          <a:r>
            <a:rPr lang="es-ES" sz="2800" b="1" i="1" kern="1200" dirty="0" smtClean="0">
              <a:solidFill>
                <a:schemeClr val="bg1"/>
              </a:solidFill>
            </a:rPr>
            <a:t>Competencia Científica</a:t>
          </a:r>
          <a:endParaRPr lang="es-ES" sz="2800" b="1" i="1" kern="1200" dirty="0">
            <a:solidFill>
              <a:schemeClr val="bg1"/>
            </a:solidFill>
          </a:endParaRPr>
        </a:p>
      </dsp:txBody>
      <dsp:txXfrm>
        <a:off x="0" y="77249"/>
        <a:ext cx="8712968" cy="1061282"/>
      </dsp:txXfrm>
    </dsp:sp>
    <dsp:sp modelId="{C96F2110-DE15-46DE-BB85-257F5EBEB480}">
      <dsp:nvSpPr>
        <dsp:cNvPr id="0" name=""/>
        <dsp:cNvSpPr/>
      </dsp:nvSpPr>
      <dsp:spPr>
        <a:xfrm>
          <a:off x="0" y="1014317"/>
          <a:ext cx="8712968" cy="4070866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i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i="0" kern="1200" dirty="0" smtClean="0">
              <a:solidFill>
                <a:schemeClr val="accent2">
                  <a:lumMod val="75000"/>
                </a:schemeClr>
              </a:solidFill>
              <a:effectLst/>
            </a:rPr>
            <a:t>Evaluación:   D</a:t>
          </a:r>
          <a:r>
            <a:rPr lang="es-ES" sz="2000" b="1" i="0" kern="1200" dirty="0" smtClean="0">
              <a:solidFill>
                <a:schemeClr val="accent2">
                  <a:lumMod val="75000"/>
                </a:schemeClr>
              </a:solidFill>
              <a:effectLst/>
            </a:rPr>
            <a:t>iseño </a:t>
          </a:r>
          <a:r>
            <a:rPr lang="es-ES" sz="2000" b="1" i="1" kern="1200" dirty="0" smtClean="0">
              <a:solidFill>
                <a:schemeClr val="accent2">
                  <a:lumMod val="75000"/>
                </a:schemeClr>
              </a:solidFill>
              <a:effectLst/>
            </a:rPr>
            <a:t>pre- </a:t>
          </a:r>
          <a:r>
            <a:rPr lang="es-ES" sz="2000" b="1" i="1" kern="1200" dirty="0" err="1" smtClean="0">
              <a:solidFill>
                <a:schemeClr val="accent2">
                  <a:lumMod val="75000"/>
                </a:schemeClr>
              </a:solidFill>
              <a:effectLst/>
            </a:rPr>
            <a:t>postest</a:t>
          </a:r>
          <a:r>
            <a:rPr lang="es-ES" sz="2000" b="1" i="1" kern="1200" dirty="0" smtClean="0">
              <a:solidFill>
                <a:schemeClr val="accent2">
                  <a:lumMod val="75000"/>
                </a:schemeClr>
              </a:solidFill>
              <a:effectLst/>
            </a:rPr>
            <a:t>  </a:t>
          </a:r>
          <a:r>
            <a:rPr lang="es-ES" sz="2000" b="1" i="0" kern="1200" dirty="0" smtClean="0">
              <a:solidFill>
                <a:schemeClr val="accent2">
                  <a:lumMod val="75000"/>
                </a:schemeClr>
              </a:solidFill>
              <a:effectLst/>
            </a:rPr>
            <a:t>(Inicial, Final y Recuerdo)</a:t>
          </a:r>
          <a:endParaRPr lang="es-ES" sz="2000" b="1" i="0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i="0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accent2">
                  <a:lumMod val="75000"/>
                </a:schemeClr>
              </a:solidFill>
              <a:effectLst/>
            </a:rPr>
            <a:t>Instrumentos: </a:t>
          </a:r>
          <a:r>
            <a:rPr lang="es-ES" sz="2000" b="1" kern="1200" dirty="0" smtClean="0">
              <a:solidFill>
                <a:schemeClr val="accent2">
                  <a:lumMod val="75000"/>
                </a:schemeClr>
              </a:solidFill>
              <a:effectLst/>
            </a:rPr>
            <a:t>Cuestionarios  estructurados por Bloques de contenido y   Dominios Cognitivos          </a:t>
          </a:r>
          <a:endParaRPr lang="es-ES" sz="1400" b="1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kern="1200" dirty="0" smtClean="0">
              <a:solidFill>
                <a:schemeClr val="accent2">
                  <a:lumMod val="75000"/>
                </a:schemeClr>
              </a:solidFill>
              <a:effectLst/>
            </a:rPr>
            <a:t>Pruebas       Inicial             	       Final   y Recuerdo   </a:t>
          </a:r>
          <a:endParaRPr lang="es-ES" sz="2000" b="1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i="1" strike="noStrike" kern="1200" dirty="0" smtClean="0">
              <a:solidFill>
                <a:schemeClr val="accent2">
                  <a:lumMod val="75000"/>
                </a:schemeClr>
              </a:solidFill>
              <a:effectLst/>
            </a:rPr>
            <a:t>Conocer</a:t>
          </a:r>
          <a:r>
            <a:rPr lang="es-ES" sz="2000" b="1" strike="noStrike" kern="1200" dirty="0" smtClean="0">
              <a:solidFill>
                <a:schemeClr val="accent2">
                  <a:lumMod val="75000"/>
                </a:schemeClr>
              </a:solidFill>
              <a:effectLst/>
            </a:rPr>
            <a:t>       56 %                                  22 %</a:t>
          </a:r>
          <a:endParaRPr lang="es-ES" sz="2000" b="1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i="1" strike="noStrike" kern="1200" dirty="0" smtClean="0">
              <a:solidFill>
                <a:schemeClr val="accent2">
                  <a:lumMod val="75000"/>
                </a:schemeClr>
              </a:solidFill>
              <a:effectLst/>
            </a:rPr>
            <a:t>Aplicar </a:t>
          </a:r>
          <a:r>
            <a:rPr lang="es-ES" sz="2000" b="1" strike="noStrike" kern="1200" dirty="0" smtClean="0">
              <a:solidFill>
                <a:schemeClr val="accent2">
                  <a:lumMod val="75000"/>
                </a:schemeClr>
              </a:solidFill>
              <a:effectLst/>
            </a:rPr>
            <a:t>        30 %                                  40 %</a:t>
          </a:r>
          <a:endParaRPr lang="es-ES" sz="2000" b="1" strike="noStrike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strike="noStrike" kern="1200" dirty="0" smtClean="0">
              <a:solidFill>
                <a:schemeClr val="accent2">
                  <a:lumMod val="75000"/>
                </a:schemeClr>
              </a:solidFill>
              <a:effectLst/>
            </a:rPr>
            <a:t> </a:t>
          </a:r>
          <a:r>
            <a:rPr lang="es-ES" sz="2000" b="1" i="1" strike="noStrike" kern="1200" dirty="0" smtClean="0">
              <a:solidFill>
                <a:schemeClr val="accent2">
                  <a:lumMod val="75000"/>
                </a:schemeClr>
              </a:solidFill>
              <a:effectLst/>
            </a:rPr>
            <a:t>Razonar</a:t>
          </a:r>
          <a:r>
            <a:rPr lang="es-ES" sz="2000" b="1" strike="noStrike" kern="1200" dirty="0" smtClean="0">
              <a:solidFill>
                <a:schemeClr val="accent2">
                  <a:lumMod val="75000"/>
                </a:schemeClr>
              </a:solidFill>
              <a:effectLst/>
            </a:rPr>
            <a:t>      14 %                                  38 %</a:t>
          </a:r>
          <a:endParaRPr lang="es-ES" sz="2000" b="1" strike="noStrike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strike="noStrike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strike="noStrike" kern="1200" dirty="0" smtClean="0">
              <a:solidFill>
                <a:schemeClr val="accent2">
                  <a:lumMod val="75000"/>
                </a:schemeClr>
              </a:solidFill>
              <a:effectLst/>
            </a:rPr>
            <a:t>Validez de los instrumentos</a:t>
          </a:r>
          <a:r>
            <a:rPr lang="es-ES" sz="2000" b="1" strike="noStrike" kern="1200" dirty="0" smtClean="0">
              <a:solidFill>
                <a:schemeClr val="accent2">
                  <a:lumMod val="75000"/>
                </a:schemeClr>
              </a:solidFill>
              <a:effectLst/>
            </a:rPr>
            <a:t>: TIMSS + Juicio de Expertos</a:t>
          </a:r>
          <a:endParaRPr lang="es-ES" sz="2000" b="1" strike="noStrike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strike="noStrike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strike="noStrike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b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014317"/>
        <a:ext cx="8712968" cy="4070866"/>
      </dsp:txXfrm>
    </dsp:sp>
    <dsp:sp modelId="{A8726766-4C93-482A-9125-D95DF710E28F}">
      <dsp:nvSpPr>
        <dsp:cNvPr id="0" name=""/>
        <dsp:cNvSpPr/>
      </dsp:nvSpPr>
      <dsp:spPr>
        <a:xfrm flipV="1">
          <a:off x="0" y="4881267"/>
          <a:ext cx="8712968" cy="20391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6AEC1F-DD01-4043-9942-44A457F500BF}">
      <dsp:nvSpPr>
        <dsp:cNvPr id="0" name=""/>
        <dsp:cNvSpPr/>
      </dsp:nvSpPr>
      <dsp:spPr>
        <a:xfrm>
          <a:off x="3635900" y="2357298"/>
          <a:ext cx="2045478" cy="19357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effectLst/>
            </a:rPr>
            <a:t>MARCO TEÓRICO</a:t>
          </a:r>
          <a:endParaRPr lang="es-ES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/>
        </a:p>
      </dsp:txBody>
      <dsp:txXfrm>
        <a:off x="3635900" y="2357298"/>
        <a:ext cx="2045478" cy="1935796"/>
      </dsp:txXfrm>
    </dsp:sp>
    <dsp:sp modelId="{F5517532-3686-4194-9EB8-74A691B25055}">
      <dsp:nvSpPr>
        <dsp:cNvPr id="0" name=""/>
        <dsp:cNvSpPr/>
      </dsp:nvSpPr>
      <dsp:spPr>
        <a:xfrm rot="16278597">
          <a:off x="4553068" y="2208298"/>
          <a:ext cx="261372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261372" y="185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6278597">
        <a:off x="4677220" y="2220338"/>
        <a:ext cx="13068" cy="13068"/>
      </dsp:txXfrm>
    </dsp:sp>
    <dsp:sp modelId="{F214D184-1F51-4475-AE82-0F060AD85F8C}">
      <dsp:nvSpPr>
        <dsp:cNvPr id="0" name=""/>
        <dsp:cNvSpPr/>
      </dsp:nvSpPr>
      <dsp:spPr>
        <a:xfrm>
          <a:off x="3419873" y="188642"/>
          <a:ext cx="2577356" cy="19077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RECURSOS DIGITALES</a:t>
          </a:r>
        </a:p>
      </dsp:txBody>
      <dsp:txXfrm>
        <a:off x="3419873" y="188642"/>
        <a:ext cx="2577356" cy="1907715"/>
      </dsp:txXfrm>
    </dsp:sp>
    <dsp:sp modelId="{B1124859-AD81-4135-947A-91EB2F97400F}">
      <dsp:nvSpPr>
        <dsp:cNvPr id="0" name=""/>
        <dsp:cNvSpPr/>
      </dsp:nvSpPr>
      <dsp:spPr>
        <a:xfrm rot="8937">
          <a:off x="5681373" y="3310178"/>
          <a:ext cx="690834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690834" y="185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8937">
        <a:off x="6009519" y="3311482"/>
        <a:ext cx="34541" cy="34541"/>
      </dsp:txXfrm>
    </dsp:sp>
    <dsp:sp modelId="{AF5678A6-E17D-4BF2-9B05-F8A3D1A34725}">
      <dsp:nvSpPr>
        <dsp:cNvPr id="0" name=""/>
        <dsp:cNvSpPr/>
      </dsp:nvSpPr>
      <dsp:spPr>
        <a:xfrm>
          <a:off x="6372200" y="2389091"/>
          <a:ext cx="2325287" cy="188716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BUENAS PRÁCTICAS CON TIC</a:t>
          </a:r>
          <a:endParaRPr lang="es-ES" sz="2000" kern="1200" dirty="0"/>
        </a:p>
      </dsp:txBody>
      <dsp:txXfrm>
        <a:off x="6372200" y="2389091"/>
        <a:ext cx="2325287" cy="1887163"/>
      </dsp:txXfrm>
    </dsp:sp>
    <dsp:sp modelId="{A571B7C9-BED4-4297-952B-AA040B62E154}">
      <dsp:nvSpPr>
        <dsp:cNvPr id="0" name=""/>
        <dsp:cNvSpPr/>
      </dsp:nvSpPr>
      <dsp:spPr>
        <a:xfrm rot="5338035">
          <a:off x="4557127" y="4395500"/>
          <a:ext cx="242282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242282" y="185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5338035">
        <a:off x="4672211" y="4408018"/>
        <a:ext cx="12114" cy="12114"/>
      </dsp:txXfrm>
    </dsp:sp>
    <dsp:sp modelId="{D5EEA6D7-D9F8-4AED-A744-8EBB3A306D0B}">
      <dsp:nvSpPr>
        <dsp:cNvPr id="0" name=""/>
        <dsp:cNvSpPr/>
      </dsp:nvSpPr>
      <dsp:spPr>
        <a:xfrm>
          <a:off x="3318605" y="4535063"/>
          <a:ext cx="2765563" cy="23229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i="0" kern="1200" dirty="0" smtClean="0"/>
            <a:t>TRATAMIENTO DE LA INFORMACIÓN Y COMPETENCIA DIGITAL</a:t>
          </a:r>
          <a:endParaRPr lang="es-ES" sz="2000" i="0" kern="1200" dirty="0"/>
        </a:p>
      </dsp:txBody>
      <dsp:txXfrm>
        <a:off x="3318605" y="4535063"/>
        <a:ext cx="2765563" cy="2322928"/>
      </dsp:txXfrm>
    </dsp:sp>
    <dsp:sp modelId="{DDD99C46-B343-4A0B-809A-C958FE14EA94}">
      <dsp:nvSpPr>
        <dsp:cNvPr id="0" name=""/>
        <dsp:cNvSpPr/>
      </dsp:nvSpPr>
      <dsp:spPr>
        <a:xfrm rot="10790982">
          <a:off x="3139385" y="3309956"/>
          <a:ext cx="496520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496520" y="185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790982">
        <a:off x="3375232" y="3316117"/>
        <a:ext cx="24826" cy="24826"/>
      </dsp:txXfrm>
    </dsp:sp>
    <dsp:sp modelId="{A6847080-F0BF-42B8-A4B3-66229D729F00}">
      <dsp:nvSpPr>
        <dsp:cNvPr id="0" name=""/>
        <dsp:cNvSpPr/>
      </dsp:nvSpPr>
      <dsp:spPr>
        <a:xfrm>
          <a:off x="467548" y="2389104"/>
          <a:ext cx="2671846" cy="188716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i="0" kern="1200" dirty="0" smtClean="0"/>
            <a:t>PROCESOS DE APRENDIZAJE Y LAS TIC</a:t>
          </a:r>
          <a:endParaRPr lang="es-ES" sz="2000" i="0" kern="1200" dirty="0"/>
        </a:p>
      </dsp:txBody>
      <dsp:txXfrm>
        <a:off x="467548" y="2389104"/>
        <a:ext cx="2671846" cy="1887163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6AEC1F-DD01-4043-9942-44A457F500BF}">
      <dsp:nvSpPr>
        <dsp:cNvPr id="0" name=""/>
        <dsp:cNvSpPr/>
      </dsp:nvSpPr>
      <dsp:spPr>
        <a:xfrm>
          <a:off x="3129898" y="2708903"/>
          <a:ext cx="2982330" cy="246112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effectLst/>
            </a:rPr>
            <a:t>RESULTADOS</a:t>
          </a: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/>
        </a:p>
      </dsp:txBody>
      <dsp:txXfrm>
        <a:off x="3129898" y="2708903"/>
        <a:ext cx="2982330" cy="2461122"/>
      </dsp:txXfrm>
    </dsp:sp>
    <dsp:sp modelId="{B1124859-AD81-4135-947A-91EB2F97400F}">
      <dsp:nvSpPr>
        <dsp:cNvPr id="0" name=""/>
        <dsp:cNvSpPr/>
      </dsp:nvSpPr>
      <dsp:spPr>
        <a:xfrm rot="16284474">
          <a:off x="4453352" y="2483609"/>
          <a:ext cx="405870" cy="45346"/>
        </a:xfrm>
        <a:custGeom>
          <a:avLst/>
          <a:gdLst/>
          <a:ahLst/>
          <a:cxnLst/>
          <a:rect l="0" t="0" r="0" b="0"/>
          <a:pathLst>
            <a:path>
              <a:moveTo>
                <a:pt x="0" y="22673"/>
              </a:moveTo>
              <a:lnTo>
                <a:pt x="405870" y="226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6284474">
        <a:off x="4646140" y="2496135"/>
        <a:ext cx="20293" cy="20293"/>
      </dsp:txXfrm>
    </dsp:sp>
    <dsp:sp modelId="{AF5678A6-E17D-4BF2-9B05-F8A3D1A34725}">
      <dsp:nvSpPr>
        <dsp:cNvPr id="0" name=""/>
        <dsp:cNvSpPr/>
      </dsp:nvSpPr>
      <dsp:spPr>
        <a:xfrm>
          <a:off x="3059828" y="2"/>
          <a:ext cx="3259497" cy="23035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COMPETENCIA CIENTÍFICA </a:t>
          </a:r>
          <a:endParaRPr lang="es-ES" sz="2000" b="1" kern="1200" dirty="0"/>
        </a:p>
      </dsp:txBody>
      <dsp:txXfrm>
        <a:off x="3059828" y="2"/>
        <a:ext cx="3259497" cy="2303580"/>
      </dsp:txXfrm>
    </dsp:sp>
    <dsp:sp modelId="{A571B7C9-BED4-4297-952B-AA040B62E154}">
      <dsp:nvSpPr>
        <dsp:cNvPr id="0" name=""/>
        <dsp:cNvSpPr/>
      </dsp:nvSpPr>
      <dsp:spPr>
        <a:xfrm rot="1784047">
          <a:off x="5799557" y="4796530"/>
          <a:ext cx="723440" cy="45346"/>
        </a:xfrm>
        <a:custGeom>
          <a:avLst/>
          <a:gdLst/>
          <a:ahLst/>
          <a:cxnLst/>
          <a:rect l="0" t="0" r="0" b="0"/>
          <a:pathLst>
            <a:path>
              <a:moveTo>
                <a:pt x="0" y="22673"/>
              </a:moveTo>
              <a:lnTo>
                <a:pt x="723440" y="226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784047">
        <a:off x="6143191" y="4801117"/>
        <a:ext cx="36172" cy="36172"/>
      </dsp:txXfrm>
    </dsp:sp>
    <dsp:sp modelId="{D5EEA6D7-D9F8-4AED-A744-8EBB3A306D0B}">
      <dsp:nvSpPr>
        <dsp:cNvPr id="0" name=""/>
        <dsp:cNvSpPr/>
      </dsp:nvSpPr>
      <dsp:spPr>
        <a:xfrm>
          <a:off x="6189911" y="4527425"/>
          <a:ext cx="2954088" cy="23035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0" kern="1200" dirty="0" smtClean="0"/>
            <a:t>COMPETENCIA DIGITAL</a:t>
          </a:r>
          <a:endParaRPr lang="es-ES" sz="2000" b="1" i="0" kern="1200" dirty="0"/>
        </a:p>
      </dsp:txBody>
      <dsp:txXfrm>
        <a:off x="6189911" y="4527425"/>
        <a:ext cx="2954088" cy="2303580"/>
      </dsp:txXfrm>
    </dsp:sp>
    <dsp:sp modelId="{DDD99C46-B343-4A0B-809A-C958FE14EA94}">
      <dsp:nvSpPr>
        <dsp:cNvPr id="0" name=""/>
        <dsp:cNvSpPr/>
      </dsp:nvSpPr>
      <dsp:spPr>
        <a:xfrm rot="8985481">
          <a:off x="2686084" y="4820586"/>
          <a:ext cx="769434" cy="45346"/>
        </a:xfrm>
        <a:custGeom>
          <a:avLst/>
          <a:gdLst/>
          <a:ahLst/>
          <a:cxnLst/>
          <a:rect l="0" t="0" r="0" b="0"/>
          <a:pathLst>
            <a:path>
              <a:moveTo>
                <a:pt x="0" y="22673"/>
              </a:moveTo>
              <a:lnTo>
                <a:pt x="769434" y="226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8985481">
        <a:off x="3051565" y="4824024"/>
        <a:ext cx="38471" cy="38471"/>
      </dsp:txXfrm>
    </dsp:sp>
    <dsp:sp modelId="{A6847080-F0BF-42B8-A4B3-66229D729F00}">
      <dsp:nvSpPr>
        <dsp:cNvPr id="0" name=""/>
        <dsp:cNvSpPr/>
      </dsp:nvSpPr>
      <dsp:spPr>
        <a:xfrm>
          <a:off x="1" y="4635378"/>
          <a:ext cx="3088663" cy="21956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0" kern="1200" dirty="0" smtClean="0"/>
            <a:t>CONCLUSIONES</a:t>
          </a:r>
        </a:p>
      </dsp:txBody>
      <dsp:txXfrm>
        <a:off x="1" y="4635378"/>
        <a:ext cx="3088663" cy="219561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F3F876-FF60-47B3-BAF1-C966E1F994A3}">
      <dsp:nvSpPr>
        <dsp:cNvPr id="0" name=""/>
        <dsp:cNvSpPr/>
      </dsp:nvSpPr>
      <dsp:spPr>
        <a:xfrm>
          <a:off x="3190271" y="-193251"/>
          <a:ext cx="2550604" cy="2516668"/>
        </a:xfrm>
        <a:prstGeom prst="roundRect">
          <a:avLst/>
        </a:prstGeom>
        <a:solidFill>
          <a:srgbClr val="17EAF5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</a:rPr>
            <a:t>Actividades iniciales (</a:t>
          </a:r>
          <a:r>
            <a:rPr lang="es-ES" sz="2000" b="1" kern="1200" dirty="0" err="1" smtClean="0">
              <a:solidFill>
                <a:srgbClr val="0000FF"/>
              </a:solidFill>
            </a:rPr>
            <a:t>just</a:t>
          </a:r>
          <a:r>
            <a:rPr lang="es-ES" sz="2000" b="1" kern="1200" dirty="0" smtClean="0">
              <a:solidFill>
                <a:srgbClr val="0000FF"/>
              </a:solidFill>
            </a:rPr>
            <a:t>  in time </a:t>
          </a:r>
          <a:r>
            <a:rPr lang="es-ES" sz="2000" b="1" kern="1200" dirty="0" err="1" smtClean="0">
              <a:solidFill>
                <a:srgbClr val="0000FF"/>
              </a:solidFill>
            </a:rPr>
            <a:t>teaching</a:t>
          </a:r>
          <a:r>
            <a:rPr lang="es-ES" sz="2000" b="1" kern="1200" dirty="0" smtClean="0">
              <a:solidFill>
                <a:srgbClr val="0000FF"/>
              </a:solidFill>
            </a:rPr>
            <a:t>(</a:t>
          </a:r>
          <a:r>
            <a:rPr lang="es-ES" sz="2000" b="1" kern="1200" dirty="0" err="1" smtClean="0">
              <a:solidFill>
                <a:srgbClr val="0000FF"/>
              </a:solidFill>
            </a:rPr>
            <a:t>JiiTT</a:t>
          </a:r>
          <a:r>
            <a:rPr lang="es-ES" sz="2000" b="1" kern="1200" dirty="0" smtClean="0">
              <a:solidFill>
                <a:srgbClr val="0000FF"/>
              </a:solidFill>
            </a:rPr>
            <a:t>)</a:t>
          </a:r>
          <a:endParaRPr lang="es-ES" sz="2000" b="1" kern="1200" dirty="0">
            <a:solidFill>
              <a:srgbClr val="0000FF"/>
            </a:solidFill>
          </a:endParaRPr>
        </a:p>
      </dsp:txBody>
      <dsp:txXfrm>
        <a:off x="3190271" y="-193251"/>
        <a:ext cx="2550604" cy="2516668"/>
      </dsp:txXfrm>
    </dsp:sp>
    <dsp:sp modelId="{5D18F36D-A35E-4D49-93B7-BDFBCE8777DA}">
      <dsp:nvSpPr>
        <dsp:cNvPr id="0" name=""/>
        <dsp:cNvSpPr/>
      </dsp:nvSpPr>
      <dsp:spPr>
        <a:xfrm>
          <a:off x="2939696" y="1723636"/>
          <a:ext cx="4604847" cy="4604847"/>
        </a:xfrm>
        <a:custGeom>
          <a:avLst/>
          <a:gdLst/>
          <a:ahLst/>
          <a:cxnLst/>
          <a:rect l="0" t="0" r="0" b="0"/>
          <a:pathLst>
            <a:path>
              <a:moveTo>
                <a:pt x="2812271" y="57159"/>
              </a:moveTo>
              <a:arcTo wR="2302423" hR="2302423" stAng="16967617" swAng="168113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D31FF2-FC43-4C1F-BEBA-8EBB6EF63D69}">
      <dsp:nvSpPr>
        <dsp:cNvPr id="0" name=""/>
        <dsp:cNvSpPr/>
      </dsp:nvSpPr>
      <dsp:spPr>
        <a:xfrm>
          <a:off x="5688116" y="2290916"/>
          <a:ext cx="2407003" cy="1153059"/>
        </a:xfrm>
        <a:prstGeom prst="roundRect">
          <a:avLst/>
        </a:prstGeom>
        <a:solidFill>
          <a:srgbClr val="17EAF5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</a:rPr>
            <a:t>Materiales digitales (ad hoc)</a:t>
          </a:r>
          <a:endParaRPr lang="es-ES" sz="2000" b="1" kern="1200" dirty="0">
            <a:solidFill>
              <a:srgbClr val="0000FF"/>
            </a:solidFill>
          </a:endParaRPr>
        </a:p>
      </dsp:txBody>
      <dsp:txXfrm>
        <a:off x="5688116" y="2290916"/>
        <a:ext cx="2407003" cy="1153059"/>
      </dsp:txXfrm>
    </dsp:sp>
    <dsp:sp modelId="{4DF45B62-B257-4B00-89A3-C0B5E3D5E225}">
      <dsp:nvSpPr>
        <dsp:cNvPr id="0" name=""/>
        <dsp:cNvSpPr/>
      </dsp:nvSpPr>
      <dsp:spPr>
        <a:xfrm>
          <a:off x="2472148" y="269520"/>
          <a:ext cx="4604847" cy="4604847"/>
        </a:xfrm>
        <a:custGeom>
          <a:avLst/>
          <a:gdLst/>
          <a:ahLst/>
          <a:cxnLst/>
          <a:rect l="0" t="0" r="0" b="0"/>
          <a:pathLst>
            <a:path>
              <a:moveTo>
                <a:pt x="4428030" y="3187267"/>
              </a:moveTo>
              <a:arcTo wR="2302423" hR="2302423" stAng="1356054" swAng="206054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D4419-54D9-42BA-8D2E-9C2F912D9161}">
      <dsp:nvSpPr>
        <dsp:cNvPr id="0" name=""/>
        <dsp:cNvSpPr/>
      </dsp:nvSpPr>
      <dsp:spPr>
        <a:xfrm>
          <a:off x="4003379" y="4509200"/>
          <a:ext cx="2929020" cy="1153059"/>
        </a:xfrm>
        <a:prstGeom prst="roundRect">
          <a:avLst/>
        </a:prstGeom>
        <a:solidFill>
          <a:srgbClr val="17EAF5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err="1" smtClean="0">
              <a:solidFill>
                <a:srgbClr val="0000FF"/>
              </a:solidFill>
            </a:rPr>
            <a:t>Webquest</a:t>
          </a:r>
          <a:endParaRPr lang="es-ES" sz="2000" b="1" kern="1200" dirty="0">
            <a:solidFill>
              <a:srgbClr val="0000FF"/>
            </a:solidFill>
          </a:endParaRPr>
        </a:p>
      </dsp:txBody>
      <dsp:txXfrm>
        <a:off x="4003379" y="4509200"/>
        <a:ext cx="2929020" cy="1153059"/>
      </dsp:txXfrm>
    </dsp:sp>
    <dsp:sp modelId="{A2A5E02C-9BD9-4C63-B6EC-49C5129CC15F}">
      <dsp:nvSpPr>
        <dsp:cNvPr id="0" name=""/>
        <dsp:cNvSpPr/>
      </dsp:nvSpPr>
      <dsp:spPr>
        <a:xfrm>
          <a:off x="923207" y="1065165"/>
          <a:ext cx="4604847" cy="4604847"/>
        </a:xfrm>
        <a:custGeom>
          <a:avLst/>
          <a:gdLst/>
          <a:ahLst/>
          <a:cxnLst/>
          <a:rect l="0" t="0" r="0" b="0"/>
          <a:pathLst>
            <a:path>
              <a:moveTo>
                <a:pt x="3070988" y="4472783"/>
              </a:moveTo>
              <a:arcTo wR="2302423" hR="2302423" stAng="4230000" swAng="143762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00848-F129-41D5-AEED-9F06F0C4B4B3}">
      <dsp:nvSpPr>
        <dsp:cNvPr id="0" name=""/>
        <dsp:cNvSpPr/>
      </dsp:nvSpPr>
      <dsp:spPr>
        <a:xfrm>
          <a:off x="746653" y="4509200"/>
          <a:ext cx="2902748" cy="1153059"/>
        </a:xfrm>
        <a:prstGeom prst="roundRect">
          <a:avLst/>
        </a:prstGeom>
        <a:solidFill>
          <a:srgbClr val="17EAF5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</a:rPr>
            <a:t>Blog de aula</a:t>
          </a:r>
        </a:p>
      </dsp:txBody>
      <dsp:txXfrm>
        <a:off x="746653" y="4509200"/>
        <a:ext cx="2902748" cy="1153059"/>
      </dsp:txXfrm>
    </dsp:sp>
    <dsp:sp modelId="{F3029A8A-BD13-447F-ADFC-7ADE0FA48A95}">
      <dsp:nvSpPr>
        <dsp:cNvPr id="0" name=""/>
        <dsp:cNvSpPr/>
      </dsp:nvSpPr>
      <dsp:spPr>
        <a:xfrm>
          <a:off x="1449390" y="1037550"/>
          <a:ext cx="4604847" cy="4604847"/>
        </a:xfrm>
        <a:custGeom>
          <a:avLst/>
          <a:gdLst/>
          <a:ahLst/>
          <a:cxnLst/>
          <a:rect l="0" t="0" r="0" b="0"/>
          <a:pathLst>
            <a:path>
              <a:moveTo>
                <a:pt x="312628" y="3460814"/>
              </a:moveTo>
              <a:arcTo wR="2302423" hR="2302423" stAng="8987610" swAng="18616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E7A902-06B6-47DE-853D-46B8AE92C2CC}">
      <dsp:nvSpPr>
        <dsp:cNvPr id="0" name=""/>
        <dsp:cNvSpPr/>
      </dsp:nvSpPr>
      <dsp:spPr>
        <a:xfrm>
          <a:off x="202785" y="2141380"/>
          <a:ext cx="2589471" cy="1153059"/>
        </a:xfrm>
        <a:prstGeom prst="roundRect">
          <a:avLst/>
        </a:prstGeom>
        <a:solidFill>
          <a:srgbClr val="17EAF5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</a:rPr>
            <a:t>Pizarra digital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</a:rPr>
            <a:t>Ordenadores </a:t>
          </a:r>
          <a:endParaRPr lang="es-ES" sz="2000" b="1" kern="1200" dirty="0">
            <a:solidFill>
              <a:srgbClr val="0000FF"/>
            </a:solidFill>
          </a:endParaRPr>
        </a:p>
      </dsp:txBody>
      <dsp:txXfrm>
        <a:off x="202785" y="2141380"/>
        <a:ext cx="2589471" cy="1153059"/>
      </dsp:txXfrm>
    </dsp:sp>
    <dsp:sp modelId="{5A7EFBEB-7BCB-4118-8F82-A7EA39988F33}">
      <dsp:nvSpPr>
        <dsp:cNvPr id="0" name=""/>
        <dsp:cNvSpPr/>
      </dsp:nvSpPr>
      <dsp:spPr>
        <a:xfrm>
          <a:off x="1231795" y="1203842"/>
          <a:ext cx="4604847" cy="4604847"/>
        </a:xfrm>
        <a:custGeom>
          <a:avLst/>
          <a:gdLst/>
          <a:ahLst/>
          <a:cxnLst/>
          <a:rect l="0" t="0" r="0" b="0"/>
          <a:pathLst>
            <a:path>
              <a:moveTo>
                <a:pt x="458686" y="923370"/>
              </a:moveTo>
              <a:arcTo wR="2302423" hR="2302423" stAng="13007715" swAng="26504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AFB6BD-A294-4B1E-8291-7D15C9F89EE5}">
      <dsp:nvSpPr>
        <dsp:cNvPr id="0" name=""/>
        <dsp:cNvSpPr/>
      </dsp:nvSpPr>
      <dsp:spPr>
        <a:xfrm>
          <a:off x="3324965" y="-12614"/>
          <a:ext cx="2546202" cy="25462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Dimensión I: </a:t>
          </a:r>
          <a:r>
            <a:rPr lang="es-ES" sz="1600" b="1" i="1" kern="1200" dirty="0" smtClean="0"/>
            <a:t>Conocimientos y  usos básicos TIC</a:t>
          </a:r>
          <a:endParaRPr lang="es-ES" sz="1600" b="1" kern="1200" dirty="0"/>
        </a:p>
      </dsp:txBody>
      <dsp:txXfrm>
        <a:off x="3618757" y="330143"/>
        <a:ext cx="1958617" cy="807929"/>
      </dsp:txXfrm>
    </dsp:sp>
    <dsp:sp modelId="{DEF5F98B-F828-400C-8EFF-5A00E9472EBD}">
      <dsp:nvSpPr>
        <dsp:cNvPr id="0" name=""/>
        <dsp:cNvSpPr/>
      </dsp:nvSpPr>
      <dsp:spPr>
        <a:xfrm>
          <a:off x="3088188" y="1051259"/>
          <a:ext cx="5191809" cy="25462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Dimensión II:</a:t>
          </a:r>
          <a:r>
            <a:rPr lang="es-ES" sz="1600" b="1" i="1" kern="1200" dirty="0" smtClean="0"/>
            <a:t> Uso de las TIC para la búsqueda, organización y tratamiento de la información</a:t>
          </a:r>
          <a:endParaRPr lang="es-ES" sz="1600" b="1" kern="1200" dirty="0"/>
        </a:p>
      </dsp:txBody>
      <dsp:txXfrm>
        <a:off x="5883777" y="1345052"/>
        <a:ext cx="1996849" cy="1958617"/>
      </dsp:txXfrm>
    </dsp:sp>
    <dsp:sp modelId="{5BEC874C-5CC2-4E83-8080-9AB4BF76A73F}">
      <dsp:nvSpPr>
        <dsp:cNvPr id="0" name=""/>
        <dsp:cNvSpPr/>
      </dsp:nvSpPr>
      <dsp:spPr>
        <a:xfrm>
          <a:off x="3288707" y="2116635"/>
          <a:ext cx="2618718" cy="27925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Dimensión III: </a:t>
          </a:r>
          <a:r>
            <a:rPr lang="es-ES" sz="1600" b="1" i="1" kern="1200" dirty="0" smtClean="0"/>
            <a:t>Creación, transformación y presentación de la información</a:t>
          </a:r>
          <a:endParaRPr lang="es-ES" sz="1600" b="1" kern="1200" dirty="0"/>
        </a:p>
      </dsp:txBody>
      <dsp:txXfrm>
        <a:off x="3590867" y="3647153"/>
        <a:ext cx="2014399" cy="886088"/>
      </dsp:txXfrm>
    </dsp:sp>
    <dsp:sp modelId="{EE1FA9BF-CB23-4D6E-BCB7-0934950659E6}">
      <dsp:nvSpPr>
        <dsp:cNvPr id="0" name=""/>
        <dsp:cNvSpPr/>
      </dsp:nvSpPr>
      <dsp:spPr>
        <a:xfrm>
          <a:off x="823823" y="1113590"/>
          <a:ext cx="5296076" cy="25462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Dimensión IV: </a:t>
          </a:r>
          <a:endParaRPr lang="es-ES" sz="1600" b="1" i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i="1" kern="1200" dirty="0" smtClean="0"/>
            <a:t>Utilización del ordenador como método de comunicación personal e </a:t>
          </a:r>
          <a:r>
            <a:rPr lang="es-ES" sz="1600" b="1" i="1" kern="1200" dirty="0" err="1" smtClean="0"/>
            <a:t>intergrupal</a:t>
          </a:r>
          <a:endParaRPr lang="es-ES" sz="1600" b="1" kern="1200" dirty="0"/>
        </a:p>
      </dsp:txBody>
      <dsp:txXfrm>
        <a:off x="1231213" y="1407383"/>
        <a:ext cx="2036952" cy="195861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AFB6BD-A294-4B1E-8291-7D15C9F89EE5}">
      <dsp:nvSpPr>
        <dsp:cNvPr id="0" name=""/>
        <dsp:cNvSpPr/>
      </dsp:nvSpPr>
      <dsp:spPr>
        <a:xfrm>
          <a:off x="1998935" y="0"/>
          <a:ext cx="5268466" cy="367881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Subcompetencia I: </a:t>
          </a:r>
          <a:r>
            <a:rPr lang="es-ES_tradnl" sz="1600" b="1" i="1" kern="1200" dirty="0" smtClean="0"/>
            <a:t>El alumno es capaz de localizar archivos en distintos soportes en la red, en una web determinada o en su Libro digital, utilizarlos y gestionarlos  adecuadamente</a:t>
          </a:r>
          <a:endParaRPr lang="es-ES" sz="1600" b="1" kern="1200" dirty="0"/>
        </a:p>
      </dsp:txBody>
      <dsp:txXfrm>
        <a:off x="2606835" y="495225"/>
        <a:ext cx="4052666" cy="1167316"/>
      </dsp:txXfrm>
    </dsp:sp>
    <dsp:sp modelId="{DEF5F98B-F828-400C-8EFF-5A00E9472EBD}">
      <dsp:nvSpPr>
        <dsp:cNvPr id="0" name=""/>
        <dsp:cNvSpPr/>
      </dsp:nvSpPr>
      <dsp:spPr>
        <a:xfrm>
          <a:off x="2878984" y="1613227"/>
          <a:ext cx="6495011" cy="356616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Subcompetencia II</a:t>
          </a:r>
          <a:r>
            <a:rPr lang="es-ES_tradnl" sz="1600" kern="1200" dirty="0" smtClean="0"/>
            <a:t>:  </a:t>
          </a:r>
          <a:r>
            <a:rPr lang="es-ES_tradnl" sz="1600" b="1" i="1" kern="1200" dirty="0" smtClean="0"/>
            <a:t>El alumno es capaz de buscar, seleccionar y organizar información  contenida en documentos  digitales  utilizando Internet para realizar tareas individuales y colectivas</a:t>
          </a:r>
          <a:endParaRPr lang="es-ES" sz="1600" b="1" i="1" kern="1200" dirty="0"/>
        </a:p>
      </dsp:txBody>
      <dsp:txXfrm>
        <a:off x="6376297" y="2024707"/>
        <a:ext cx="2498081" cy="2743200"/>
      </dsp:txXfrm>
    </dsp:sp>
    <dsp:sp modelId="{5BEC874C-5CC2-4E83-8080-9AB4BF76A73F}">
      <dsp:nvSpPr>
        <dsp:cNvPr id="0" name=""/>
        <dsp:cNvSpPr/>
      </dsp:nvSpPr>
      <dsp:spPr>
        <a:xfrm>
          <a:off x="2478601" y="3330752"/>
          <a:ext cx="4253644" cy="34603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Subcompetencia III</a:t>
          </a:r>
          <a:r>
            <a:rPr lang="es-ES" sz="1600" b="1" i="1" kern="1200" dirty="0" smtClean="0">
              <a:solidFill>
                <a:schemeClr val="tx1"/>
              </a:solidFill>
            </a:rPr>
            <a:t>: </a:t>
          </a:r>
          <a:r>
            <a:rPr lang="es-ES_tradnl" sz="1600" i="1" kern="1200" dirty="0" smtClean="0">
              <a:solidFill>
                <a:schemeClr val="tx1"/>
              </a:solidFill>
            </a:rPr>
            <a:t>El </a:t>
          </a:r>
          <a:r>
            <a:rPr lang="es-ES_tradnl" sz="1600" b="1" i="1" kern="1200" dirty="0" smtClean="0">
              <a:solidFill>
                <a:schemeClr val="tx1"/>
              </a:solidFill>
            </a:rPr>
            <a:t>alumno es capaz de utilizar herramientas ofimáticas para la creación y difusión de documentos en distintos formatos y/o soportes. Uso de PowerPoint y Word</a:t>
          </a:r>
          <a:endParaRPr lang="es-ES" sz="1600" b="1" i="1" kern="1200" dirty="0">
            <a:solidFill>
              <a:schemeClr val="tx1"/>
            </a:solidFill>
          </a:endParaRPr>
        </a:p>
      </dsp:txBody>
      <dsp:txXfrm>
        <a:off x="2969406" y="5227311"/>
        <a:ext cx="3272034" cy="1098007"/>
      </dsp:txXfrm>
    </dsp:sp>
    <dsp:sp modelId="{EE1FA9BF-CB23-4D6E-BCB7-0934950659E6}">
      <dsp:nvSpPr>
        <dsp:cNvPr id="0" name=""/>
        <dsp:cNvSpPr/>
      </dsp:nvSpPr>
      <dsp:spPr>
        <a:xfrm>
          <a:off x="-233062" y="1872005"/>
          <a:ext cx="6628706" cy="31338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Subcompetencia IV: </a:t>
          </a:r>
          <a:r>
            <a:rPr lang="es-ES_tradnl" sz="1600" b="1" i="1" kern="1200" dirty="0" smtClean="0"/>
            <a:t>El alumno es capaz de compartir ideas e informaciones utilizando aplicaciones de comunicación como fuente de trabajo personal, en particular el blog de clase</a:t>
          </a:r>
          <a:endParaRPr lang="es-ES" sz="1600" b="1" i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i="1" kern="1200" dirty="0" smtClean="0"/>
        </a:p>
      </dsp:txBody>
      <dsp:txXfrm>
        <a:off x="276838" y="2233601"/>
        <a:ext cx="2549502" cy="241064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6AEC1F-DD01-4043-9942-44A457F500BF}">
      <dsp:nvSpPr>
        <dsp:cNvPr id="0" name=""/>
        <dsp:cNvSpPr/>
      </dsp:nvSpPr>
      <dsp:spPr>
        <a:xfrm>
          <a:off x="3366286" y="2404458"/>
          <a:ext cx="2419004" cy="1935796"/>
        </a:xfrm>
        <a:prstGeom prst="ellipse">
          <a:avLst/>
        </a:prstGeom>
        <a:solidFill>
          <a:srgbClr val="17EAF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2"/>
              </a:solidFill>
              <a:effectLst/>
            </a:rPr>
            <a:t>PROCESOS DE APRENDIZAJE Y LAS TIC</a:t>
          </a:r>
          <a:endParaRPr lang="es-ES" sz="1800" b="1" kern="1200" dirty="0" smtClean="0">
            <a:solidFill>
              <a:schemeClr val="tx2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/>
        </a:p>
      </dsp:txBody>
      <dsp:txXfrm>
        <a:off x="3366286" y="2404458"/>
        <a:ext cx="2419004" cy="1935796"/>
      </dsp:txXfrm>
    </dsp:sp>
    <dsp:sp modelId="{F5517532-3686-4194-9EB8-74A691B25055}">
      <dsp:nvSpPr>
        <dsp:cNvPr id="0" name=""/>
        <dsp:cNvSpPr/>
      </dsp:nvSpPr>
      <dsp:spPr>
        <a:xfrm rot="16278597">
          <a:off x="4516367" y="2302609"/>
          <a:ext cx="166917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166917" y="185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6278597">
        <a:off x="4595652" y="2317011"/>
        <a:ext cx="8345" cy="8345"/>
      </dsp:txXfrm>
    </dsp:sp>
    <dsp:sp modelId="{F214D184-1F51-4475-AE82-0F060AD85F8C}">
      <dsp:nvSpPr>
        <dsp:cNvPr id="0" name=""/>
        <dsp:cNvSpPr/>
      </dsp:nvSpPr>
      <dsp:spPr>
        <a:xfrm>
          <a:off x="2807191" y="141482"/>
          <a:ext cx="3637017" cy="2096355"/>
        </a:xfrm>
        <a:prstGeom prst="ellipse">
          <a:avLst/>
        </a:prstGeom>
        <a:solidFill>
          <a:srgbClr val="17EAF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2"/>
              </a:solidFill>
            </a:rPr>
            <a:t>ENFOQUE CONSTRUCTIVISTA</a:t>
          </a:r>
        </a:p>
      </dsp:txBody>
      <dsp:txXfrm>
        <a:off x="2807191" y="141482"/>
        <a:ext cx="3637017" cy="2096355"/>
      </dsp:txXfrm>
    </dsp:sp>
    <dsp:sp modelId="{B1124859-AD81-4135-947A-91EB2F97400F}">
      <dsp:nvSpPr>
        <dsp:cNvPr id="0" name=""/>
        <dsp:cNvSpPr/>
      </dsp:nvSpPr>
      <dsp:spPr>
        <a:xfrm rot="21562740">
          <a:off x="5785169" y="3338799"/>
          <a:ext cx="345924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345924" y="185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21562740">
        <a:off x="5949483" y="3348725"/>
        <a:ext cx="17296" cy="17296"/>
      </dsp:txXfrm>
    </dsp:sp>
    <dsp:sp modelId="{AF5678A6-E17D-4BF2-9B05-F8A3D1A34725}">
      <dsp:nvSpPr>
        <dsp:cNvPr id="0" name=""/>
        <dsp:cNvSpPr/>
      </dsp:nvSpPr>
      <dsp:spPr>
        <a:xfrm>
          <a:off x="6130876" y="2396038"/>
          <a:ext cx="2930274" cy="1887163"/>
        </a:xfrm>
        <a:prstGeom prst="ellipse">
          <a:avLst/>
        </a:prstGeom>
        <a:solidFill>
          <a:srgbClr val="17EAF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2"/>
              </a:solidFill>
            </a:rPr>
            <a:t>APRENDIZAJE COOPERATIVO</a:t>
          </a:r>
          <a:endParaRPr lang="es-ES" sz="2000" b="1" kern="1200" dirty="0">
            <a:solidFill>
              <a:schemeClr val="tx2"/>
            </a:solidFill>
          </a:endParaRPr>
        </a:p>
      </dsp:txBody>
      <dsp:txXfrm>
        <a:off x="6130876" y="2396038"/>
        <a:ext cx="2930274" cy="1887163"/>
      </dsp:txXfrm>
    </dsp:sp>
    <dsp:sp modelId="{A571B7C9-BED4-4297-952B-AA040B62E154}">
      <dsp:nvSpPr>
        <dsp:cNvPr id="0" name=""/>
        <dsp:cNvSpPr/>
      </dsp:nvSpPr>
      <dsp:spPr>
        <a:xfrm rot="5338035">
          <a:off x="4474296" y="4442680"/>
          <a:ext cx="242241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242241" y="185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5338035">
        <a:off x="4589361" y="4455199"/>
        <a:ext cx="12112" cy="12112"/>
      </dsp:txXfrm>
    </dsp:sp>
    <dsp:sp modelId="{D5EEA6D7-D9F8-4AED-A744-8EBB3A306D0B}">
      <dsp:nvSpPr>
        <dsp:cNvPr id="0" name=""/>
        <dsp:cNvSpPr/>
      </dsp:nvSpPr>
      <dsp:spPr>
        <a:xfrm>
          <a:off x="3235754" y="4582223"/>
          <a:ext cx="2765563" cy="2322928"/>
        </a:xfrm>
        <a:prstGeom prst="ellipse">
          <a:avLst/>
        </a:prstGeom>
        <a:solidFill>
          <a:srgbClr val="17EAF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0" kern="1200" dirty="0" smtClean="0">
              <a:solidFill>
                <a:schemeClr val="tx2"/>
              </a:solidFill>
            </a:rPr>
            <a:t>MOTIVACIÓN/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0" kern="1200" dirty="0" smtClean="0">
              <a:solidFill>
                <a:schemeClr val="tx2"/>
              </a:solidFill>
            </a:rPr>
            <a:t>TIC</a:t>
          </a:r>
          <a:endParaRPr lang="es-ES" sz="2000" b="1" i="0" kern="1200" dirty="0">
            <a:solidFill>
              <a:schemeClr val="tx2"/>
            </a:solidFill>
          </a:endParaRPr>
        </a:p>
      </dsp:txBody>
      <dsp:txXfrm>
        <a:off x="3235754" y="4582223"/>
        <a:ext cx="2765563" cy="2322928"/>
      </dsp:txXfrm>
    </dsp:sp>
    <dsp:sp modelId="{DDD99C46-B343-4A0B-809A-C958FE14EA94}">
      <dsp:nvSpPr>
        <dsp:cNvPr id="0" name=""/>
        <dsp:cNvSpPr/>
      </dsp:nvSpPr>
      <dsp:spPr>
        <a:xfrm rot="10790982">
          <a:off x="3193322" y="3357181"/>
          <a:ext cx="172970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172970" y="185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790982">
        <a:off x="3275483" y="3371432"/>
        <a:ext cx="8648" cy="8648"/>
      </dsp:txXfrm>
    </dsp:sp>
    <dsp:sp modelId="{A6847080-F0BF-42B8-A4B3-66229D729F00}">
      <dsp:nvSpPr>
        <dsp:cNvPr id="0" name=""/>
        <dsp:cNvSpPr/>
      </dsp:nvSpPr>
      <dsp:spPr>
        <a:xfrm>
          <a:off x="247906" y="2436264"/>
          <a:ext cx="2945428" cy="1887163"/>
        </a:xfrm>
        <a:prstGeom prst="ellipse">
          <a:avLst/>
        </a:prstGeom>
        <a:solidFill>
          <a:srgbClr val="17EAF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0" kern="1200" dirty="0" smtClean="0">
              <a:solidFill>
                <a:schemeClr val="tx2"/>
              </a:solidFill>
            </a:rPr>
            <a:t>DISEÑO TECNOPEDAGÓGICO /MASHING EDUCATIVO</a:t>
          </a:r>
          <a:endParaRPr lang="es-ES" sz="2000" b="1" i="0" kern="1200" dirty="0">
            <a:solidFill>
              <a:schemeClr val="tx2"/>
            </a:solidFill>
          </a:endParaRPr>
        </a:p>
      </dsp:txBody>
      <dsp:txXfrm>
        <a:off x="247906" y="2436264"/>
        <a:ext cx="2945428" cy="188716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3B83E3-6CAB-456E-A52A-2D9D2DA1829C}">
      <dsp:nvSpPr>
        <dsp:cNvPr id="0" name=""/>
        <dsp:cNvSpPr/>
      </dsp:nvSpPr>
      <dsp:spPr>
        <a:xfrm>
          <a:off x="0" y="534795"/>
          <a:ext cx="7056784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577EB-8AC6-4F6C-A3F1-244564CD7012}">
      <dsp:nvSpPr>
        <dsp:cNvPr id="0" name=""/>
        <dsp:cNvSpPr/>
      </dsp:nvSpPr>
      <dsp:spPr>
        <a:xfrm>
          <a:off x="335955" y="32955"/>
          <a:ext cx="6719099" cy="1003680"/>
        </a:xfrm>
        <a:prstGeom prst="roundRect">
          <a:avLst/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711" tIns="0" rIns="18671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i="0" kern="1200" dirty="0" smtClean="0">
              <a:solidFill>
                <a:schemeClr val="bg1"/>
              </a:solidFill>
            </a:rPr>
            <a:t>El sujeto es protagonista activo de su aprendizaje</a:t>
          </a:r>
          <a:endParaRPr lang="es-ES" sz="1800" i="0" kern="1200" dirty="0">
            <a:solidFill>
              <a:schemeClr val="bg1"/>
            </a:solidFill>
          </a:endParaRPr>
        </a:p>
      </dsp:txBody>
      <dsp:txXfrm>
        <a:off x="335955" y="32955"/>
        <a:ext cx="6719099" cy="1003680"/>
      </dsp:txXfrm>
    </dsp:sp>
    <dsp:sp modelId="{1C9865B8-2D5F-447E-B2B7-EDDFB4F65834}">
      <dsp:nvSpPr>
        <dsp:cNvPr id="0" name=""/>
        <dsp:cNvSpPr/>
      </dsp:nvSpPr>
      <dsp:spPr>
        <a:xfrm>
          <a:off x="0" y="2077035"/>
          <a:ext cx="7056784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678A8B-BADD-479A-B85B-A805CC699311}">
      <dsp:nvSpPr>
        <dsp:cNvPr id="0" name=""/>
        <dsp:cNvSpPr/>
      </dsp:nvSpPr>
      <dsp:spPr>
        <a:xfrm>
          <a:off x="335955" y="1575195"/>
          <a:ext cx="6719099" cy="1003680"/>
        </a:xfrm>
        <a:prstGeom prst="roundRect">
          <a:avLst/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711" tIns="0" rIns="18671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i="0" kern="1200" dirty="0" smtClean="0">
              <a:solidFill>
                <a:schemeClr val="bg1"/>
              </a:solidFill>
            </a:rPr>
            <a:t>La construcción del conocimiento en el aula es un proceso social y compartido</a:t>
          </a:r>
          <a:endParaRPr lang="es-ES" sz="1800" i="0" kern="1200" dirty="0">
            <a:solidFill>
              <a:schemeClr val="bg1"/>
            </a:solidFill>
          </a:endParaRPr>
        </a:p>
      </dsp:txBody>
      <dsp:txXfrm>
        <a:off x="335955" y="1575195"/>
        <a:ext cx="6719099" cy="1003680"/>
      </dsp:txXfrm>
    </dsp:sp>
    <dsp:sp modelId="{4FD98F81-6E75-4413-8814-9CE802691AFE}">
      <dsp:nvSpPr>
        <dsp:cNvPr id="0" name=""/>
        <dsp:cNvSpPr/>
      </dsp:nvSpPr>
      <dsp:spPr>
        <a:xfrm>
          <a:off x="0" y="4150804"/>
          <a:ext cx="7056784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7A26C-185E-4E65-BC27-4123C0DFD97C}">
      <dsp:nvSpPr>
        <dsp:cNvPr id="0" name=""/>
        <dsp:cNvSpPr/>
      </dsp:nvSpPr>
      <dsp:spPr>
        <a:xfrm>
          <a:off x="335955" y="3117435"/>
          <a:ext cx="6719099" cy="1535208"/>
        </a:xfrm>
        <a:prstGeom prst="roundRect">
          <a:avLst/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711" tIns="0" rIns="18671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i="0" kern="1200" dirty="0" smtClean="0">
              <a:solidFill>
                <a:schemeClr val="bg1"/>
              </a:solidFill>
            </a:rPr>
            <a:t>El contexto influye en la construcción del conocimiento porque da sentido a la experiencia y guarda relación con los significados que se generan en él</a:t>
          </a:r>
          <a:endParaRPr lang="es-ES" sz="1800" i="0" kern="1200" dirty="0">
            <a:solidFill>
              <a:schemeClr val="bg1"/>
            </a:solidFill>
          </a:endParaRPr>
        </a:p>
      </dsp:txBody>
      <dsp:txXfrm>
        <a:off x="335955" y="3117435"/>
        <a:ext cx="6719099" cy="153520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2B8A82-0FAC-4CB7-9AEC-B1C7CAF4C956}">
      <dsp:nvSpPr>
        <dsp:cNvPr id="0" name=""/>
        <dsp:cNvSpPr/>
      </dsp:nvSpPr>
      <dsp:spPr>
        <a:xfrm>
          <a:off x="2481317" y="1158240"/>
          <a:ext cx="1422399" cy="1422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C7FA92-910A-421D-9C88-A409366EE1E5}">
      <dsp:nvSpPr>
        <dsp:cNvPr id="0" name=""/>
        <dsp:cNvSpPr/>
      </dsp:nvSpPr>
      <dsp:spPr>
        <a:xfrm>
          <a:off x="1812528" y="0"/>
          <a:ext cx="2759977" cy="955040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</a:rPr>
            <a:t>Responsabilidad individual</a:t>
          </a:r>
          <a:endParaRPr lang="es-ES" sz="2000" b="1" kern="1200" dirty="0">
            <a:solidFill>
              <a:srgbClr val="0000FF"/>
            </a:solidFill>
          </a:endParaRPr>
        </a:p>
      </dsp:txBody>
      <dsp:txXfrm>
        <a:off x="1812528" y="0"/>
        <a:ext cx="2759977" cy="955040"/>
      </dsp:txXfrm>
    </dsp:sp>
    <dsp:sp modelId="{0C910A40-E652-4E92-AA74-3FD07F53E1F7}">
      <dsp:nvSpPr>
        <dsp:cNvPr id="0" name=""/>
        <dsp:cNvSpPr/>
      </dsp:nvSpPr>
      <dsp:spPr>
        <a:xfrm>
          <a:off x="3022398" y="1551228"/>
          <a:ext cx="1422399" cy="1422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DAC5218-538E-4CAF-8374-91C787B576F9}">
      <dsp:nvSpPr>
        <dsp:cNvPr id="0" name=""/>
        <dsp:cNvSpPr/>
      </dsp:nvSpPr>
      <dsp:spPr>
        <a:xfrm>
          <a:off x="4222635" y="1259840"/>
          <a:ext cx="2150067" cy="1036320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</a:rPr>
            <a:t>Heterogeneidad</a:t>
          </a:r>
          <a:endParaRPr lang="es-ES" sz="2000" b="1" kern="1200" dirty="0">
            <a:solidFill>
              <a:srgbClr val="0000FF"/>
            </a:solidFill>
          </a:endParaRPr>
        </a:p>
      </dsp:txBody>
      <dsp:txXfrm>
        <a:off x="4222635" y="1259840"/>
        <a:ext cx="2150067" cy="1036320"/>
      </dsp:txXfrm>
    </dsp:sp>
    <dsp:sp modelId="{9EFA6D0C-41AC-4F35-BFDB-E1C0D52B51B7}">
      <dsp:nvSpPr>
        <dsp:cNvPr id="0" name=""/>
        <dsp:cNvSpPr/>
      </dsp:nvSpPr>
      <dsp:spPr>
        <a:xfrm>
          <a:off x="2815865" y="2187651"/>
          <a:ext cx="1422399" cy="1422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0FCB19E-116A-4911-AEF7-C547F804EDA8}">
      <dsp:nvSpPr>
        <dsp:cNvPr id="0" name=""/>
        <dsp:cNvSpPr/>
      </dsp:nvSpPr>
      <dsp:spPr>
        <a:xfrm>
          <a:off x="4330437" y="3027680"/>
          <a:ext cx="1479295" cy="1036320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</a:rPr>
            <a:t>Participación igualitaria</a:t>
          </a:r>
          <a:endParaRPr lang="es-ES" sz="2000" b="1" kern="1200" dirty="0">
            <a:solidFill>
              <a:srgbClr val="0000FF"/>
            </a:solidFill>
          </a:endParaRPr>
        </a:p>
      </dsp:txBody>
      <dsp:txXfrm>
        <a:off x="4330437" y="3027680"/>
        <a:ext cx="1479295" cy="1036320"/>
      </dsp:txXfrm>
    </dsp:sp>
    <dsp:sp modelId="{9BFA4F3F-3A2E-4AB0-8A69-ED65EE74EA97}">
      <dsp:nvSpPr>
        <dsp:cNvPr id="0" name=""/>
        <dsp:cNvSpPr/>
      </dsp:nvSpPr>
      <dsp:spPr>
        <a:xfrm>
          <a:off x="2146768" y="2187651"/>
          <a:ext cx="1422399" cy="1422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177DCD1-40CA-4B49-8AFD-97B640228CCC}">
      <dsp:nvSpPr>
        <dsp:cNvPr id="0" name=""/>
        <dsp:cNvSpPr/>
      </dsp:nvSpPr>
      <dsp:spPr>
        <a:xfrm>
          <a:off x="575301" y="3027680"/>
          <a:ext cx="1479295" cy="1036320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</a:rPr>
            <a:t>Interacción simultánea</a:t>
          </a:r>
          <a:endParaRPr lang="es-ES" sz="2000" b="1" kern="1200" dirty="0">
            <a:solidFill>
              <a:srgbClr val="0000FF"/>
            </a:solidFill>
          </a:endParaRPr>
        </a:p>
      </dsp:txBody>
      <dsp:txXfrm>
        <a:off x="575301" y="3027680"/>
        <a:ext cx="1479295" cy="1036320"/>
      </dsp:txXfrm>
    </dsp:sp>
    <dsp:sp modelId="{2E05E548-6722-43D7-9B17-C7E2D34FDE39}">
      <dsp:nvSpPr>
        <dsp:cNvPr id="0" name=""/>
        <dsp:cNvSpPr/>
      </dsp:nvSpPr>
      <dsp:spPr>
        <a:xfrm>
          <a:off x="1940236" y="1551228"/>
          <a:ext cx="1422399" cy="1422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65B34BD-CF19-44DA-9532-EEE2B008C6E4}">
      <dsp:nvSpPr>
        <dsp:cNvPr id="0" name=""/>
        <dsp:cNvSpPr/>
      </dsp:nvSpPr>
      <dsp:spPr>
        <a:xfrm>
          <a:off x="131680" y="1259840"/>
          <a:ext cx="1911368" cy="1036320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00FF"/>
              </a:solidFill>
            </a:rPr>
            <a:t>Interdependencia positiva</a:t>
          </a:r>
          <a:endParaRPr lang="es-ES" sz="2000" b="1" kern="1200" dirty="0">
            <a:solidFill>
              <a:srgbClr val="0000FF"/>
            </a:solidFill>
          </a:endParaRPr>
        </a:p>
      </dsp:txBody>
      <dsp:txXfrm>
        <a:off x="131680" y="1259840"/>
        <a:ext cx="1911368" cy="103632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428468-1D4D-40FD-AEFD-1EB687281135}">
      <dsp:nvSpPr>
        <dsp:cNvPr id="0" name=""/>
        <dsp:cNvSpPr/>
      </dsp:nvSpPr>
      <dsp:spPr>
        <a:xfrm>
          <a:off x="2915810" y="2348878"/>
          <a:ext cx="3132867" cy="1971602"/>
        </a:xfrm>
        <a:prstGeom prst="ellipse">
          <a:avLst/>
        </a:prstGeom>
        <a:gradFill rotWithShape="0">
          <a:gsLst>
            <a:gs pos="0">
              <a:srgbClr val="17EAF5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Motivación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TIC</a:t>
          </a:r>
          <a:endParaRPr lang="es-E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15810" y="2348878"/>
        <a:ext cx="3132867" cy="1971602"/>
      </dsp:txXfrm>
    </dsp:sp>
    <dsp:sp modelId="{46C29549-562E-44E2-A2A3-230062D309FB}">
      <dsp:nvSpPr>
        <dsp:cNvPr id="0" name=""/>
        <dsp:cNvSpPr/>
      </dsp:nvSpPr>
      <dsp:spPr>
        <a:xfrm rot="16200000">
          <a:off x="4325539" y="1764059"/>
          <a:ext cx="313408" cy="5960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4325539" y="1764059"/>
        <a:ext cx="313408" cy="596042"/>
      </dsp:txXfrm>
    </dsp:sp>
    <dsp:sp modelId="{8F48EC4A-8811-4377-8AB6-634CF62D1FCF}">
      <dsp:nvSpPr>
        <dsp:cNvPr id="0" name=""/>
        <dsp:cNvSpPr/>
      </dsp:nvSpPr>
      <dsp:spPr>
        <a:xfrm>
          <a:off x="3605711" y="4477"/>
          <a:ext cx="1753065" cy="1753065"/>
        </a:xfrm>
        <a:prstGeom prst="ellipse">
          <a:avLst/>
        </a:prstGeom>
        <a:gradFill rotWithShape="0">
          <a:gsLst>
            <a:gs pos="0">
              <a:srgbClr val="17EAF5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Curiosidad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5711" y="4477"/>
        <a:ext cx="1753065" cy="1753065"/>
      </dsp:txXfrm>
    </dsp:sp>
    <dsp:sp modelId="{F624D4A5-3909-4672-80C6-815B2FD2D96A}">
      <dsp:nvSpPr>
        <dsp:cNvPr id="0" name=""/>
        <dsp:cNvSpPr/>
      </dsp:nvSpPr>
      <dsp:spPr>
        <a:xfrm rot="21560418">
          <a:off x="6494390" y="2997487"/>
          <a:ext cx="203927" cy="5960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21560418">
        <a:off x="6494390" y="2997487"/>
        <a:ext cx="203927" cy="596042"/>
      </dsp:txXfrm>
    </dsp:sp>
    <dsp:sp modelId="{3FE87864-F1D6-4C4E-A3D9-2CC271769493}">
      <dsp:nvSpPr>
        <dsp:cNvPr id="0" name=""/>
        <dsp:cNvSpPr/>
      </dsp:nvSpPr>
      <dsp:spPr>
        <a:xfrm>
          <a:off x="6840759" y="2420897"/>
          <a:ext cx="1753065" cy="1753065"/>
        </a:xfrm>
        <a:prstGeom prst="ellipse">
          <a:avLst/>
        </a:prstGeom>
        <a:gradFill rotWithShape="0">
          <a:gsLst>
            <a:gs pos="0">
              <a:srgbClr val="17EAF5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Relevancia y utilidad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0759" y="2420897"/>
        <a:ext cx="1753065" cy="1753065"/>
      </dsp:txXfrm>
    </dsp:sp>
    <dsp:sp modelId="{57E1F08E-82A9-4335-8545-1D8310C7653A}">
      <dsp:nvSpPr>
        <dsp:cNvPr id="0" name=""/>
        <dsp:cNvSpPr/>
      </dsp:nvSpPr>
      <dsp:spPr>
        <a:xfrm rot="5502280">
          <a:off x="4286193" y="4311528"/>
          <a:ext cx="316218" cy="5960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502280">
        <a:off x="4286193" y="4311528"/>
        <a:ext cx="316218" cy="596042"/>
      </dsp:txXfrm>
    </dsp:sp>
    <dsp:sp modelId="{8C56220A-F61E-46A4-AF16-7FA08EB0EFB9}">
      <dsp:nvSpPr>
        <dsp:cNvPr id="0" name=""/>
        <dsp:cNvSpPr/>
      </dsp:nvSpPr>
      <dsp:spPr>
        <a:xfrm>
          <a:off x="3532555" y="4916294"/>
          <a:ext cx="1753065" cy="1753065"/>
        </a:xfrm>
        <a:prstGeom prst="ellipse">
          <a:avLst/>
        </a:prstGeom>
        <a:gradFill rotWithShape="0">
          <a:gsLst>
            <a:gs pos="0">
              <a:srgbClr val="17EAF5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Autonomía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2555" y="4916294"/>
        <a:ext cx="1753065" cy="1753065"/>
      </dsp:txXfrm>
    </dsp:sp>
    <dsp:sp modelId="{910CC246-0AD8-4F03-8BAF-4D15A2EA5359}">
      <dsp:nvSpPr>
        <dsp:cNvPr id="0" name=""/>
        <dsp:cNvSpPr/>
      </dsp:nvSpPr>
      <dsp:spPr>
        <a:xfrm rot="10844388">
          <a:off x="2467954" y="2988168"/>
          <a:ext cx="234839" cy="5960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44388">
        <a:off x="2467954" y="2988168"/>
        <a:ext cx="234839" cy="596042"/>
      </dsp:txXfrm>
    </dsp:sp>
    <dsp:sp modelId="{3A7E576D-7FB2-4C2B-902A-C405975DE0A9}">
      <dsp:nvSpPr>
        <dsp:cNvPr id="0" name=""/>
        <dsp:cNvSpPr/>
      </dsp:nvSpPr>
      <dsp:spPr>
        <a:xfrm>
          <a:off x="720092" y="2420886"/>
          <a:ext cx="1753065" cy="1753065"/>
        </a:xfrm>
        <a:prstGeom prst="ellipse">
          <a:avLst/>
        </a:prstGeom>
        <a:gradFill rotWithShape="0">
          <a:gsLst>
            <a:gs pos="0">
              <a:srgbClr val="17EAF5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Autorregulación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0092" y="2420886"/>
        <a:ext cx="1753065" cy="1753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45911-FF30-4739-8A54-F664B1A088B2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B2C31-9F2B-4865-BABF-055642A7D77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1A64B-5FD7-4BB4-B336-B72EEA56E05B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1A64B-5FD7-4BB4-B336-B72EEA56E05B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1A64B-5FD7-4BB4-B336-B72EEA56E05B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AAD-665A-49A1-BF83-F33EFBF9977F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71B9-E6DF-48AA-BBCC-70D92A79F85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AAD-665A-49A1-BF83-F33EFBF9977F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71B9-E6DF-48AA-BBCC-70D92A79F85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AAD-665A-49A1-BF83-F33EFBF9977F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71B9-E6DF-48AA-BBCC-70D92A79F85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AAD-665A-49A1-BF83-F33EFBF9977F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71B9-E6DF-48AA-BBCC-70D92A79F85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AAD-665A-49A1-BF83-F33EFBF9977F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71B9-E6DF-48AA-BBCC-70D92A79F85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AAD-665A-49A1-BF83-F33EFBF9977F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71B9-E6DF-48AA-BBCC-70D92A79F85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AAD-665A-49A1-BF83-F33EFBF9977F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71B9-E6DF-48AA-BBCC-70D92A79F85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AAD-665A-49A1-BF83-F33EFBF9977F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71B9-E6DF-48AA-BBCC-70D92A79F85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AAD-665A-49A1-BF83-F33EFBF9977F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71B9-E6DF-48AA-BBCC-70D92A79F85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AAD-665A-49A1-BF83-F33EFBF9977F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71B9-E6DF-48AA-BBCC-70D92A79F85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AAD-665A-49A1-BF83-F33EFBF9977F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71B9-E6DF-48AA-BBCC-70D92A79F85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DAAAD-665A-49A1-BF83-F33EFBF9977F}" type="datetimeFigureOut">
              <a:rPr lang="en-GB" smtClean="0"/>
              <a:pPr/>
              <a:t>24/07/2017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671B9-E6DF-48AA-BBCC-70D92A79F85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4.xml"/><Relationship Id="rId9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altLang="es-ES" sz="4800" b="1" dirty="0" smtClean="0">
                <a:solidFill>
                  <a:srgbClr val="3301BF"/>
                </a:solidFill>
                <a:latin typeface="Comic Sans MS" pitchFamily="66" charset="0"/>
              </a:rPr>
              <a:t>PLAN  DE  CONSOLIDACIÓN  DE  CONOCIMIENTOS EN EL TIEMPO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42988" y="4581525"/>
            <a:ext cx="6729412" cy="10572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i="1" dirty="0" smtClean="0">
                <a:latin typeface="Comic Sans MS" pitchFamily="66" charset="0"/>
              </a:rPr>
              <a:t>PROPUESTA DE TRABAJO PARA LA </a:t>
            </a:r>
            <a:r>
              <a:rPr lang="es-ES" sz="2800" i="1" dirty="0" smtClean="0">
                <a:latin typeface="Comic Sans MS" pitchFamily="66" charset="0"/>
              </a:rPr>
              <a:t>CCP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i="1" dirty="0" smtClean="0">
              <a:latin typeface="Comic Sans MS" pitchFamily="66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31C1C-E4BF-418B-A353-E17DA50417BD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2843808" y="5661248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Carmen </a:t>
            </a:r>
            <a:r>
              <a:rPr lang="en-GB" dirty="0" err="1" smtClean="0"/>
              <a:t>Pérez</a:t>
            </a:r>
            <a:r>
              <a:rPr lang="en-GB" dirty="0" smtClean="0"/>
              <a:t> </a:t>
            </a:r>
            <a:r>
              <a:rPr lang="en-GB" dirty="0" err="1" smtClean="0"/>
              <a:t>Buendía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Trabajo</a:t>
            </a:r>
            <a:r>
              <a:rPr lang="en-GB" dirty="0" smtClean="0"/>
              <a:t> del </a:t>
            </a:r>
            <a:r>
              <a:rPr lang="en-GB" dirty="0" err="1" smtClean="0"/>
              <a:t>Curso</a:t>
            </a:r>
            <a:r>
              <a:rPr lang="en-GB" dirty="0" smtClean="0"/>
              <a:t> ES-42: </a:t>
            </a:r>
            <a:r>
              <a:rPr lang="en-GB" dirty="0" err="1" smtClean="0"/>
              <a:t>Liderazgo</a:t>
            </a:r>
            <a:r>
              <a:rPr lang="en-GB" dirty="0" smtClean="0"/>
              <a:t> </a:t>
            </a:r>
            <a:r>
              <a:rPr lang="en-GB" dirty="0" err="1" smtClean="0"/>
              <a:t>educativo</a:t>
            </a:r>
            <a:r>
              <a:rPr lang="en-GB" dirty="0" smtClean="0"/>
              <a:t> en un </a:t>
            </a:r>
            <a:r>
              <a:rPr lang="en-GB" dirty="0" err="1" smtClean="0"/>
              <a:t>centro</a:t>
            </a:r>
            <a:r>
              <a:rPr lang="en-GB" dirty="0" smtClean="0"/>
              <a:t> de </a:t>
            </a:r>
            <a:r>
              <a:rPr lang="en-GB" dirty="0" err="1" smtClean="0"/>
              <a:t>Educación</a:t>
            </a:r>
            <a:r>
              <a:rPr lang="en-GB" dirty="0" smtClean="0"/>
              <a:t> </a:t>
            </a:r>
            <a:r>
              <a:rPr lang="en-GB" dirty="0" err="1" smtClean="0"/>
              <a:t>Secundaria</a:t>
            </a:r>
            <a:r>
              <a:rPr lang="en-GB" dirty="0" smtClean="0"/>
              <a:t>: La </a:t>
            </a:r>
            <a:r>
              <a:rPr lang="en-GB" dirty="0" err="1" smtClean="0"/>
              <a:t>dirección</a:t>
            </a:r>
            <a:r>
              <a:rPr lang="en-GB" dirty="0" smtClean="0"/>
              <a:t> de personas. CRIF Acacias. Julio 2017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Diagrama"/>
          <p:cNvGraphicFramePr/>
          <p:nvPr/>
        </p:nvGraphicFramePr>
        <p:xfrm>
          <a:off x="0" y="1772816"/>
          <a:ext cx="91440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Rectángulo"/>
          <p:cNvSpPr/>
          <p:nvPr/>
        </p:nvSpPr>
        <p:spPr>
          <a:xfrm>
            <a:off x="193802" y="188640"/>
            <a:ext cx="87770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Dimensiones del Tratamiento</a:t>
            </a:r>
          </a:p>
          <a:p>
            <a:pPr algn="ctr"/>
            <a:r>
              <a:rPr lang="es-ES" sz="4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de la información y Competencia Digital</a:t>
            </a:r>
            <a:endParaRPr lang="es-ES" sz="4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3 Elipse"/>
          <p:cNvSpPr/>
          <p:nvPr/>
        </p:nvSpPr>
        <p:spPr>
          <a:xfrm>
            <a:off x="3563888" y="3501008"/>
            <a:ext cx="2232248" cy="1296144"/>
          </a:xfrm>
          <a:prstGeom prst="ellipse">
            <a:avLst/>
          </a:prstGeom>
          <a:solidFill>
            <a:srgbClr val="17EA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851920" y="386104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 smtClean="0">
                <a:solidFill>
                  <a:srgbClr val="0000FF"/>
                </a:solidFill>
              </a:rPr>
              <a:t>Competencia Digital</a:t>
            </a:r>
            <a:endParaRPr lang="es-ES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9" grpId="1">
        <p:bldAsOne/>
      </p:bldGraphic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Diagrama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Elipse"/>
          <p:cNvSpPr/>
          <p:nvPr/>
        </p:nvSpPr>
        <p:spPr>
          <a:xfrm>
            <a:off x="3059832" y="2780928"/>
            <a:ext cx="2880320" cy="1584176"/>
          </a:xfrm>
          <a:prstGeom prst="ellipse">
            <a:avLst/>
          </a:prstGeom>
          <a:solidFill>
            <a:srgbClr val="17EA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707904" y="299695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 smtClean="0">
                <a:solidFill>
                  <a:srgbClr val="0000FF"/>
                </a:solidFill>
              </a:rPr>
              <a:t>Competencia Digital</a:t>
            </a:r>
            <a:endParaRPr lang="es-ES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9" grpId="1">
        <p:bldAsOne/>
      </p:bldGraphic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156789" y="384473"/>
            <a:ext cx="4830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Constructivismo</a:t>
            </a:r>
            <a:endParaRPr lang="es-E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1115616" y="1196752"/>
          <a:ext cx="705678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40698" y="384473"/>
            <a:ext cx="7462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Aprendizaje cooperativo</a:t>
            </a:r>
            <a:endParaRPr lang="es-E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1524000" y="1397000"/>
          <a:ext cx="65043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179512" y="0"/>
          <a:ext cx="8964488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42408" y="-82842"/>
            <a:ext cx="75905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Diseño tecno pedagógico </a:t>
            </a:r>
            <a:br>
              <a:rPr lang="es-ES" sz="5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</a:br>
            <a:r>
              <a:rPr lang="es-ES" sz="5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s-ES" sz="5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Mashing</a:t>
            </a:r>
            <a:r>
              <a:rPr lang="es-ES" sz="5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educativo</a:t>
            </a:r>
            <a:endParaRPr lang="es-E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323528" y="1628800"/>
          <a:ext cx="8352928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853043216"/>
              </p:ext>
            </p:extLst>
          </p:nvPr>
        </p:nvGraphicFramePr>
        <p:xfrm>
          <a:off x="395536" y="548680"/>
          <a:ext cx="8748464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Ejemplo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grpSp>
        <p:nvGrpSpPr>
          <p:cNvPr id="3" name="2 Grupo"/>
          <p:cNvGrpSpPr/>
          <p:nvPr/>
        </p:nvGrpSpPr>
        <p:grpSpPr>
          <a:xfrm>
            <a:off x="683568" y="908720"/>
            <a:ext cx="8028384" cy="2304256"/>
            <a:chOff x="0" y="0"/>
            <a:chExt cx="10836696" cy="1698374"/>
          </a:xfrm>
          <a:solidFill>
            <a:srgbClr val="00FFFF"/>
          </a:solidFill>
        </p:grpSpPr>
        <p:sp>
          <p:nvSpPr>
            <p:cNvPr id="4" name="3 Rectángulo"/>
            <p:cNvSpPr/>
            <p:nvPr/>
          </p:nvSpPr>
          <p:spPr>
            <a:xfrm>
              <a:off x="0" y="0"/>
              <a:ext cx="10836696" cy="1698374"/>
            </a:xfrm>
            <a:prstGeom prst="rect">
              <a:avLst/>
            </a:prstGeom>
            <a:grpFill/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0" y="0"/>
              <a:ext cx="10836696" cy="16983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4400" b="1" kern="1200" dirty="0" smtClean="0">
                  <a:solidFill>
                    <a:srgbClr val="0000FF"/>
                  </a:solidFill>
                </a:rPr>
                <a:t>UNIDAD DIDÁCTICA </a:t>
              </a:r>
            </a:p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4400" b="1" i="1" kern="1200" dirty="0" smtClean="0">
                  <a:solidFill>
                    <a:srgbClr val="0000FF"/>
                  </a:solidFill>
                </a:rPr>
                <a:t>LOS CINCO REINOS en 1º </a:t>
              </a:r>
              <a:r>
                <a:rPr lang="es-ES" sz="4400" b="1" i="1" kern="1200" dirty="0" smtClean="0">
                  <a:solidFill>
                    <a:srgbClr val="0000FF"/>
                  </a:solidFill>
                </a:rPr>
                <a:t>ESO</a:t>
              </a:r>
            </a:p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4400" b="1" i="1" dirty="0" smtClean="0">
                  <a:solidFill>
                    <a:srgbClr val="0000FF"/>
                  </a:solidFill>
                </a:rPr>
                <a:t>Biología </a:t>
              </a:r>
              <a:endParaRPr lang="es-ES" sz="4100" i="1" kern="12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1566047487"/>
              </p:ext>
            </p:extLst>
          </p:nvPr>
        </p:nvGraphicFramePr>
        <p:xfrm>
          <a:off x="0" y="476672"/>
          <a:ext cx="91440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4957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es-ES" b="1" dirty="0" smtClean="0">
                <a:solidFill>
                  <a:srgbClr val="3301BF"/>
                </a:solidFill>
                <a:latin typeface="Comic Sans MS" pitchFamily="66" charset="0"/>
              </a:rPr>
              <a:t>JUSTIFICACIÓN</a:t>
            </a: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616575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Arial" charset="0"/>
              <a:buBlip>
                <a:blip r:embed="rId2"/>
              </a:buBlip>
              <a:defRPr/>
            </a:pPr>
            <a:r>
              <a:rPr lang="es-ES" altLang="es-ES" dirty="0" smtClean="0">
                <a:latin typeface="Comic Sans MS" pitchFamily="66" charset="0"/>
              </a:rPr>
              <a:t>CARACTERÍSTICAS DE NUESTRO ALUMNADO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s-ES" altLang="es-ES" sz="2400" dirty="0" smtClean="0">
                <a:latin typeface="Comic Sans MS" pitchFamily="66" charset="0"/>
              </a:rPr>
              <a:t>Son  nativos  digitales.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" sz="2400" dirty="0" smtClean="0">
                <a:latin typeface="Comic Sans MS" pitchFamily="66" charset="0"/>
              </a:rPr>
              <a:t>DIVERSIDAD: alumnado muy heterogéneo y poco motivado.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" dirty="0" smtClean="0">
                <a:latin typeface="Comic Sans MS" pitchFamily="66" charset="0"/>
              </a:rPr>
              <a:t>ADQUISICIÓN DE CONTENIDOS RÁPIDA, ESCASA por lo tanto la CONSOLIDACIÓN DE LOS MISMOS EN EL TIEMPO es </a:t>
            </a:r>
            <a:r>
              <a:rPr lang="es-ES" altLang="es-ES" dirty="0" err="1" smtClean="0">
                <a:latin typeface="Comic Sans MS" pitchFamily="66" charset="0"/>
              </a:rPr>
              <a:t>dificil</a:t>
            </a:r>
            <a:r>
              <a:rPr lang="es-ES" altLang="es-ES" dirty="0" smtClean="0">
                <a:latin typeface="Comic Sans MS" pitchFamily="66" charset="0"/>
              </a:rPr>
              <a:t>: </a:t>
            </a:r>
            <a:r>
              <a:rPr lang="es-ES" altLang="es-ES" sz="1800" dirty="0" smtClean="0">
                <a:latin typeface="Comic Sans MS" pitchFamily="66" charset="0"/>
              </a:rPr>
              <a:t>inmediatez, rapidez, falta de reflexión, adquirir información sin esfuerzo….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es-ES" altLang="es-ES" sz="1800" dirty="0">
              <a:latin typeface="Comic Sans MS" pitchFamily="66" charset="0"/>
            </a:endParaRPr>
          </a:p>
          <a:p>
            <a:pPr eaLnBrk="1" hangingPunct="1">
              <a:buFont typeface="Arial" charset="0"/>
              <a:buBlip>
                <a:blip r:embed="rId2"/>
              </a:buBlip>
              <a:defRPr/>
            </a:pPr>
            <a:r>
              <a:rPr lang="es-ES" altLang="es-ES" dirty="0" smtClean="0">
                <a:latin typeface="Comic Sans MS" pitchFamily="66" charset="0"/>
              </a:rPr>
              <a:t>NUESTRO SISTEMA EDUCATIVO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" sz="2400" dirty="0" smtClean="0">
                <a:solidFill>
                  <a:prstClr val="black"/>
                </a:solidFill>
                <a:latin typeface="Comic Sans MS" pitchFamily="66" charset="0"/>
              </a:rPr>
              <a:t>Muy teórico, poco práctico. Elevada presión. </a:t>
            </a:r>
            <a:r>
              <a:rPr lang="es-ES" altLang="es-ES" sz="2400" dirty="0">
                <a:solidFill>
                  <a:prstClr val="black"/>
                </a:solidFill>
                <a:latin typeface="Comic Sans MS" pitchFamily="66" charset="0"/>
              </a:rPr>
              <a:t>Pruebas </a:t>
            </a:r>
            <a:r>
              <a:rPr lang="es-ES" altLang="es-ES" sz="2400" dirty="0" smtClean="0">
                <a:solidFill>
                  <a:prstClr val="black"/>
                </a:solidFill>
                <a:latin typeface="Comic Sans MS" pitchFamily="66" charset="0"/>
              </a:rPr>
              <a:t>externas: 3º </a:t>
            </a:r>
            <a:r>
              <a:rPr lang="es-ES" altLang="es-ES" sz="2400" dirty="0">
                <a:solidFill>
                  <a:prstClr val="black"/>
                </a:solidFill>
                <a:latin typeface="Comic Sans MS" pitchFamily="66" charset="0"/>
              </a:rPr>
              <a:t>,</a:t>
            </a:r>
            <a:r>
              <a:rPr lang="es-ES" altLang="es-ES" sz="2400" dirty="0" smtClean="0">
                <a:solidFill>
                  <a:prstClr val="black"/>
                </a:solidFill>
                <a:latin typeface="Comic Sans MS" pitchFamily="66" charset="0"/>
              </a:rPr>
              <a:t> 6º primaria y 4º ESO</a:t>
            </a:r>
            <a:endParaRPr lang="es-ES" altLang="es-ES" sz="2400" dirty="0" smtClean="0">
              <a:latin typeface="Comic Sans MS" pitchFamily="66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" sz="2400" dirty="0" smtClean="0">
                <a:latin typeface="Comic Sans MS" pitchFamily="66" charset="0"/>
              </a:rPr>
              <a:t>Necesidad de completar el temario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" sz="2400" dirty="0" smtClean="0">
                <a:latin typeface="Comic Sans MS" pitchFamily="66" charset="0"/>
              </a:rPr>
              <a:t>6 o 7 asignaturas al día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" sz="2400" dirty="0" smtClean="0">
                <a:latin typeface="Comic Sans MS" pitchFamily="66" charset="0"/>
              </a:rPr>
              <a:t>Alumno Pasivo, receptor de contenidos, poco protagonista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es-ES" altLang="es-ES" sz="1800" dirty="0" smtClean="0">
              <a:latin typeface="Comic Sans MS" pitchFamily="66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302B1-7DA9-48DA-BE7C-D9E3D7CF1AC4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9540552" cy="1323439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  <a:latin typeface="+mn-lt"/>
              </a:rPr>
              <a:t>MASHING EDUCATIVO DE LA UNIDAD DIDÁCTICA “LOS CINCO REINOS”</a:t>
            </a:r>
            <a:endParaRPr lang="es-ES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6381750" cy="4953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1619672" y="1484784"/>
          <a:ext cx="6120680" cy="5000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554495" y="0"/>
            <a:ext cx="6521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PLATAFORMA DIGITAL</a:t>
            </a:r>
            <a:endParaRPr lang="es-E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467544" y="1700808"/>
          <a:ext cx="8064896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289477" y="0"/>
            <a:ext cx="50516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MiniWebquest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o</a:t>
            </a:r>
          </a:p>
          <a:p>
            <a:pPr algn="ctr">
              <a:defRPr/>
            </a:pP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Caza del Tesoro</a:t>
            </a:r>
            <a:endParaRPr lang="es-E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WordArt 1"/>
          <p:cNvSpPr>
            <a:spLocks noChangeArrowheads="1" noChangeShapeType="1" noTextEdit="1"/>
          </p:cNvSpPr>
          <p:nvPr/>
        </p:nvSpPr>
        <p:spPr bwMode="auto">
          <a:xfrm>
            <a:off x="4572000" y="3284984"/>
            <a:ext cx="4032448" cy="31683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4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Una caza del tesoro del </a:t>
            </a:r>
          </a:p>
          <a:p>
            <a:pPr algn="ctr"/>
            <a:r>
              <a:rPr lang="es-ES" sz="24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Reino de los hongos</a:t>
            </a:r>
          </a:p>
        </p:txBody>
      </p:sp>
      <p:pic>
        <p:nvPicPr>
          <p:cNvPr id="28673" name="Picture 1" descr="E:\CARMENTIC\Imagenes\hongos\puron (73)pedo lob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0116800" y="-13030200"/>
            <a:ext cx="3240000" cy="2160000"/>
          </a:xfrm>
          <a:prstGeom prst="rect">
            <a:avLst/>
          </a:prstGeom>
          <a:noFill/>
        </p:spPr>
      </p:pic>
      <p:pic>
        <p:nvPicPr>
          <p:cNvPr id="28674" name="Picture 2" descr="E:\CARMENTIC\Imagenes\hongos\puron (95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5544800" y="-9601200"/>
            <a:ext cx="2700000" cy="1800000"/>
          </a:xfrm>
          <a:prstGeom prst="rect">
            <a:avLst/>
          </a:prstGeom>
          <a:noFill/>
        </p:spPr>
      </p:pic>
      <p:pic>
        <p:nvPicPr>
          <p:cNvPr id="8" name="Picture 2" descr="E:\CARMENTIC\Imagenes\hongos\puron (95).JPG"/>
          <p:cNvPicPr>
            <a:picLocks noChangeAspect="1" noChangeArrowheads="1"/>
          </p:cNvPicPr>
          <p:nvPr/>
        </p:nvPicPr>
        <p:blipFill>
          <a:blip r:embed="rId10" cstate="print"/>
          <a:srcRect l="32805" t="30937" r="33945" b="12626"/>
          <a:stretch>
            <a:fillRect/>
          </a:stretch>
        </p:blipFill>
        <p:spPr bwMode="auto">
          <a:xfrm>
            <a:off x="323528" y="1700808"/>
            <a:ext cx="2808312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0" y="1916832"/>
          <a:ext cx="874846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619672" y="0"/>
            <a:ext cx="619283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BLOG DE 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AULA:</a:t>
            </a:r>
          </a:p>
          <a:p>
            <a:pPr algn="ctr">
              <a:defRPr/>
            </a:pP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LA SENDA AZUL</a:t>
            </a:r>
            <a:endParaRPr lang="es-E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8027987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627784" y="404664"/>
            <a:ext cx="4320480" cy="70802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BLOG</a:t>
            </a:r>
            <a:endParaRPr lang="es-ES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195736" y="5085184"/>
            <a:ext cx="2952328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Vídeos de las exposiciones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de sus trabajos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719138"/>
            <a:ext cx="897255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1371600"/>
            <a:ext cx="76676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2680810" y="0"/>
            <a:ext cx="4474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Pizarra digital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Comic Sans MS" pitchFamily="66" charset="0"/>
              </a:rPr>
              <a:t>EVALUACIÓN</a:t>
            </a:r>
            <a:r>
              <a:rPr lang="en-GB" b="1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GB" b="1" dirty="0" smtClean="0">
                <a:solidFill>
                  <a:srgbClr val="0000FF"/>
                </a:solidFill>
                <a:latin typeface="Comic Sans MS" pitchFamily="66" charset="0"/>
              </a:rPr>
            </a:br>
            <a:endParaRPr lang="en-GB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1332646816"/>
              </p:ext>
            </p:extLst>
          </p:nvPr>
        </p:nvGraphicFramePr>
        <p:xfrm>
          <a:off x="179512" y="0"/>
          <a:ext cx="8964488" cy="635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9317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" y="764704"/>
          <a:ext cx="8964488" cy="5112568"/>
        </p:xfrm>
        <a:graphic>
          <a:graphicData uri="http://schemas.openxmlformats.org/drawingml/2006/table">
            <a:tbl>
              <a:tblPr/>
              <a:tblGrid>
                <a:gridCol w="1990368"/>
                <a:gridCol w="1439680"/>
                <a:gridCol w="1677671"/>
                <a:gridCol w="2056568"/>
                <a:gridCol w="1800201"/>
              </a:tblGrid>
              <a:tr h="181746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CATEGORÍAS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b="1" spc="-15" dirty="0" smtClean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b="1" spc="-15" dirty="0" smtClean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b="1" spc="-15" dirty="0" smtClean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ACTIVIDAD</a:t>
                      </a:r>
                      <a:endParaRPr lang="es-ES" sz="1800" b="1" spc="-15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b="1" spc="-15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No conseguido 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b="1" spc="-15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Conseguido parcialmente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b="1" spc="-15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Conseguido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mayoritariamente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Conseguido plenamente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</a:tr>
              <a:tr h="32951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b="1" spc="-15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Ejercicios digitales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No sabe </a:t>
                      </a:r>
                      <a:r>
                        <a:rPr lang="es-ES" sz="1800" b="1" spc="-1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localizarlos</a:t>
                      </a:r>
                      <a:endParaRPr lang="es-ES" sz="1800" b="1" spc="-15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Sabe localizarlos con </a:t>
                      </a:r>
                      <a:r>
                        <a:rPr lang="es-ES" sz="1800" b="1" spc="-1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ayuda</a:t>
                      </a:r>
                      <a:endParaRPr lang="es-ES" sz="1800" b="1" spc="-15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Sabe localizarlos sin </a:t>
                      </a:r>
                      <a:r>
                        <a:rPr lang="es-ES" sz="1800" b="1" spc="-1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ayuda</a:t>
                      </a:r>
                      <a:endParaRPr lang="es-ES" sz="1800" b="1" spc="-15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b="1" spc="-15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No </a:t>
                      </a:r>
                      <a:r>
                        <a:rPr lang="es-ES" sz="1800" b="1" spc="-1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sabe gestionarlos </a:t>
                      </a:r>
                      <a:r>
                        <a:rPr lang="es-ES" sz="1800" b="1" spc="-1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adecuadamente</a:t>
                      </a:r>
                      <a:endParaRPr lang="es-ES" sz="1800" b="1" spc="-15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Sabe localizarlos sin </a:t>
                      </a:r>
                      <a:r>
                        <a:rPr lang="es-ES" sz="1800" b="1" spc="-1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ayuda</a:t>
                      </a:r>
                      <a:endParaRPr lang="es-ES" sz="1800" b="1" spc="-15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b="1" spc="-15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spc="-1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Sabe </a:t>
                      </a:r>
                      <a:r>
                        <a:rPr lang="es-ES" sz="1800" b="1" spc="-1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gestionarlos  </a:t>
                      </a:r>
                      <a:r>
                        <a:rPr lang="es-ES" sz="1800" b="1" spc="-15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adecuadamente</a:t>
                      </a:r>
                      <a:endParaRPr lang="es-ES" sz="1800" b="1" spc="-15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0" y="0"/>
            <a:ext cx="8964488" cy="707886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  <a:latin typeface="+mn-lt"/>
              </a:rPr>
              <a:t>RÚBRICA DE </a:t>
            </a:r>
            <a:r>
              <a:rPr lang="es-ES" sz="4000" b="1" dirty="0" smtClean="0">
                <a:solidFill>
                  <a:schemeClr val="bg1"/>
                </a:solidFill>
                <a:latin typeface="+mn-lt"/>
              </a:rPr>
              <a:t>VALORACIÓN EJEMPLO</a:t>
            </a:r>
            <a:endParaRPr lang="es-ES" sz="4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179512" y="0"/>
          <a:ext cx="8712968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6000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115888"/>
            <a:ext cx="8912225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AFACB-4E6D-4E9D-AC31-98DA95D454D8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0" y="548680"/>
          <a:ext cx="9144000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611560" y="1412776"/>
          <a:ext cx="8064896" cy="3722738"/>
        </p:xfrm>
        <a:graphic>
          <a:graphicData uri="http://schemas.openxmlformats.org/drawingml/2006/table">
            <a:tbl>
              <a:tblPr/>
              <a:tblGrid>
                <a:gridCol w="2952328"/>
                <a:gridCol w="5112568"/>
              </a:tblGrid>
              <a:tr h="2912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1" i="1" spc="-15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Indicadores  </a:t>
                      </a:r>
                      <a:endParaRPr lang="es-ES" sz="1600" b="1" dirty="0">
                        <a:solidFill>
                          <a:srgbClr val="0000FF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1" spc="-15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El alumno:</a:t>
                      </a:r>
                      <a:endParaRPr lang="es-ES" sz="1600" b="1" dirty="0">
                        <a:solidFill>
                          <a:srgbClr val="0000FF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788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spc="-15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A1. </a:t>
                      </a:r>
                      <a:r>
                        <a:rPr lang="es-ES_tradnl" sz="1800" b="1" i="1" spc="-15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Comparar/Clasificar</a:t>
                      </a:r>
                      <a:endParaRPr lang="es-ES" sz="1800" b="1" dirty="0">
                        <a:solidFill>
                          <a:srgbClr val="0000FF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1" spc="-15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Es capaz de indicar un criterio (característica/propiedad) para distinguir/ordenar objetos, materiales, </a:t>
                      </a:r>
                      <a:r>
                        <a:rPr lang="es-ES_tradnl" sz="1600" b="1" spc="-15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procesos</a:t>
                      </a:r>
                      <a:endParaRPr lang="es-ES" sz="1600" b="1" dirty="0">
                        <a:solidFill>
                          <a:srgbClr val="0000FF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spc="-15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A2. </a:t>
                      </a:r>
                      <a:r>
                        <a:rPr lang="es-ES_tradnl" sz="1800" b="1" i="1" spc="-15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Interpretar información</a:t>
                      </a:r>
                      <a:endParaRPr lang="es-ES" sz="1800" b="1" dirty="0">
                        <a:solidFill>
                          <a:srgbClr val="0000FF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1" spc="-15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Es capaz de extraer información de esquemas, gráficos, </a:t>
                      </a:r>
                      <a:r>
                        <a:rPr lang="es-ES_tradnl" sz="1600" b="1" spc="-15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tablas</a:t>
                      </a:r>
                      <a:endParaRPr lang="es-ES" sz="1600" b="1" dirty="0">
                        <a:solidFill>
                          <a:srgbClr val="0000FF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9252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spc="-15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A3. </a:t>
                      </a:r>
                      <a:r>
                        <a:rPr lang="es-ES_tradnl" sz="1800" b="1" i="1" spc="-15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Encontrar soluciones</a:t>
                      </a:r>
                      <a:endParaRPr lang="es-ES" sz="1800" b="1" dirty="0">
                        <a:solidFill>
                          <a:srgbClr val="0000FF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1" spc="-15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Es capaz de aplicar de forma directa conceptos, leyes y/o principios para resolver situaciones cualitativas o </a:t>
                      </a:r>
                      <a:r>
                        <a:rPr lang="es-ES_tradnl" sz="1600" b="1" spc="-15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cuantitativas</a:t>
                      </a:r>
                      <a:endParaRPr lang="es-ES" sz="1600" b="1" dirty="0">
                        <a:solidFill>
                          <a:srgbClr val="0000FF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9252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spc="-15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A4.</a:t>
                      </a:r>
                      <a:r>
                        <a:rPr lang="es-ES_tradnl" sz="1800" b="1" i="1" spc="-15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Usarmodelos/ Explicar</a:t>
                      </a:r>
                      <a:endParaRPr lang="es-ES" sz="1800" b="1" dirty="0">
                        <a:solidFill>
                          <a:srgbClr val="0000FF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1" spc="-15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 Es capaz de identificar razones o dar explicaciones sobre fenómenos naturales usando los correspondientes </a:t>
                      </a:r>
                      <a:r>
                        <a:rPr lang="es-ES_tradnl" sz="1600" b="1" spc="-15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Courier"/>
                        </a:rPr>
                        <a:t>modelos</a:t>
                      </a:r>
                      <a:endParaRPr lang="es-ES" sz="1600" b="1" dirty="0">
                        <a:solidFill>
                          <a:srgbClr val="0000FF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251520" y="332656"/>
          <a:ext cx="8712968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Estrella de 5 puntas"/>
          <p:cNvSpPr/>
          <p:nvPr/>
        </p:nvSpPr>
        <p:spPr>
          <a:xfrm>
            <a:off x="0" y="188640"/>
            <a:ext cx="539552" cy="3600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000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863080"/>
          </a:xfrm>
        </p:spPr>
        <p:txBody>
          <a:bodyPr>
            <a:normAutofit/>
          </a:bodyPr>
          <a:lstStyle/>
          <a:p>
            <a:r>
              <a:rPr lang="en-GB" sz="2400" dirty="0" err="1" smtClean="0">
                <a:latin typeface="Comic Sans MS" pitchFamily="66" charset="0"/>
              </a:rPr>
              <a:t>Ejemplo</a:t>
            </a:r>
            <a:r>
              <a:rPr lang="en-GB" sz="2400" dirty="0" smtClean="0">
                <a:latin typeface="Comic Sans MS" pitchFamily="66" charset="0"/>
              </a:rPr>
              <a:t> de  </a:t>
            </a:r>
            <a:r>
              <a:rPr lang="en-GB" sz="2400" dirty="0" err="1" smtClean="0">
                <a:latin typeface="Comic Sans MS" pitchFamily="66" charset="0"/>
              </a:rPr>
              <a:t>Encuesta</a:t>
            </a:r>
            <a:r>
              <a:rPr lang="en-GB" sz="2400" dirty="0" smtClean="0">
                <a:latin typeface="Comic Sans MS" pitchFamily="66" charset="0"/>
              </a:rPr>
              <a:t> de </a:t>
            </a:r>
            <a:r>
              <a:rPr lang="en-GB" sz="2400" dirty="0" err="1" smtClean="0">
                <a:latin typeface="Comic Sans MS" pitchFamily="66" charset="0"/>
              </a:rPr>
              <a:t>Valoración</a:t>
            </a:r>
            <a:r>
              <a:rPr lang="en-GB" sz="2400" dirty="0" smtClean="0">
                <a:latin typeface="Comic Sans MS" pitchFamily="66" charset="0"/>
              </a:rPr>
              <a:t> de </a:t>
            </a:r>
            <a:r>
              <a:rPr lang="en-GB" sz="2400" dirty="0" err="1" smtClean="0">
                <a:latin typeface="Comic Sans MS" pitchFamily="66" charset="0"/>
              </a:rPr>
              <a:t>Actitudes</a:t>
            </a:r>
            <a:r>
              <a:rPr lang="en-GB" sz="2400" dirty="0" smtClean="0">
                <a:latin typeface="Comic Sans MS" pitchFamily="66" charset="0"/>
              </a:rPr>
              <a:t> de los </a:t>
            </a:r>
            <a:r>
              <a:rPr lang="en-GB" sz="2400" dirty="0" err="1" smtClean="0">
                <a:latin typeface="Comic Sans MS" pitchFamily="66" charset="0"/>
              </a:rPr>
              <a:t>alumnos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dirty="0" err="1" smtClean="0">
                <a:latin typeface="Comic Sans MS" pitchFamily="66" charset="0"/>
              </a:rPr>
              <a:t>hacia</a:t>
            </a:r>
            <a:r>
              <a:rPr lang="en-GB" sz="2400" dirty="0" smtClean="0">
                <a:latin typeface="Comic Sans MS" pitchFamily="66" charset="0"/>
              </a:rPr>
              <a:t> la </a:t>
            </a:r>
            <a:r>
              <a:rPr lang="en-GB" sz="2400" dirty="0" err="1" smtClean="0">
                <a:latin typeface="Comic Sans MS" pitchFamily="66" charset="0"/>
              </a:rPr>
              <a:t>metodología</a:t>
            </a:r>
            <a:r>
              <a:rPr lang="en-GB" sz="2400" dirty="0" smtClean="0">
                <a:latin typeface="Comic Sans MS" pitchFamily="66" charset="0"/>
              </a:rPr>
              <a:t> y el Plan </a:t>
            </a:r>
            <a:endParaRPr lang="en-GB" sz="2400" dirty="0">
              <a:latin typeface="Comic Sans MS" pitchFamily="66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31640" y="548680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00FF"/>
                </a:solidFill>
                <a:latin typeface="Comic Sans MS" pitchFamily="66" charset="0"/>
              </a:rPr>
              <a:t>EVALUACIÓN DE ACTITUDES  ALUMNADO</a:t>
            </a:r>
            <a:endParaRPr lang="en-GB" sz="3600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1430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s-ES_tradnl" sz="2800" b="1" dirty="0" smtClean="0">
                <a:solidFill>
                  <a:schemeClr val="bg1"/>
                </a:solidFill>
              </a:rPr>
              <a:t>Relación entre Organizadores de la Encuesta de Actitudes y 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Subcompetencias</a:t>
            </a:r>
            <a:endParaRPr lang="es-ES" sz="28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547664" y="2348880"/>
          <a:ext cx="6336704" cy="3312368"/>
        </p:xfrm>
        <a:graphic>
          <a:graphicData uri="http://schemas.openxmlformats.org/drawingml/2006/table">
            <a:tbl>
              <a:tblPr/>
              <a:tblGrid>
                <a:gridCol w="4104456"/>
                <a:gridCol w="2232248"/>
              </a:tblGrid>
              <a:tr h="8280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s-ES_tradnl" sz="1600" b="1" spc="-1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ORGANIZADORES</a:t>
                      </a:r>
                      <a:endParaRPr lang="es-ES" sz="1600" b="1" dirty="0">
                        <a:solidFill>
                          <a:schemeClr val="bg1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s-ES_tradnl" sz="1600" b="1" spc="-15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RELACIÓN CON LAS SUBCOMPETENCIAS</a:t>
                      </a:r>
                      <a:endParaRPr lang="es-ES" sz="1600" b="1" dirty="0">
                        <a:solidFill>
                          <a:schemeClr val="bg1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8280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s-ES_tradnl" sz="1600" b="1" spc="-1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1.Uso del </a:t>
                      </a:r>
                      <a:r>
                        <a:rPr lang="es-ES_tradnl" sz="1600" b="1" i="1" spc="-15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material </a:t>
                      </a:r>
                      <a:r>
                        <a:rPr lang="es-ES_tradnl" sz="1600" b="1" i="1" spc="-1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digital</a:t>
                      </a:r>
                      <a:r>
                        <a:rPr lang="es-ES_tradnl" sz="1600" b="1" spc="-1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 y de la plataforma</a:t>
                      </a:r>
                      <a:endParaRPr lang="es-ES" sz="1600" b="1" dirty="0">
                        <a:solidFill>
                          <a:schemeClr val="bg1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s-ES_tradnl" sz="1600" b="1" spc="-1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I,II,III,IV</a:t>
                      </a:r>
                      <a:endParaRPr lang="es-ES" sz="1600" b="1" dirty="0">
                        <a:solidFill>
                          <a:schemeClr val="bg1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8280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s-ES_tradnl" sz="1600" b="1" spc="-15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2.Valoración </a:t>
                      </a:r>
                      <a:r>
                        <a:rPr lang="es-ES_tradnl" sz="1600" b="1" spc="-1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de las actividades realizadas</a:t>
                      </a:r>
                      <a:endParaRPr lang="es-ES" sz="1600" b="1" dirty="0">
                        <a:solidFill>
                          <a:schemeClr val="bg1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s-ES_tradnl" sz="1600" b="1" spc="-1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I, II, III</a:t>
                      </a:r>
                      <a:endParaRPr lang="es-ES" sz="1600" b="1" dirty="0">
                        <a:solidFill>
                          <a:schemeClr val="bg1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8280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s-ES_tradnl" sz="1600" b="1" spc="-1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3. Valoración del blog “</a:t>
                      </a:r>
                      <a:r>
                        <a:rPr lang="es-ES_tradnl" sz="1600" b="1" i="1" spc="-1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La Senda Azul</a:t>
                      </a:r>
                      <a:r>
                        <a:rPr lang="es-ES_tradnl" sz="1600" b="1" spc="-1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”</a:t>
                      </a:r>
                      <a:endParaRPr lang="es-ES" sz="1600" b="1" dirty="0">
                        <a:solidFill>
                          <a:schemeClr val="bg1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s-ES_tradnl" sz="1600" b="1" spc="-1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Courier"/>
                        </a:rPr>
                        <a:t>IV</a:t>
                      </a:r>
                      <a:endParaRPr lang="es-ES" sz="1600" b="1" dirty="0">
                        <a:solidFill>
                          <a:schemeClr val="bg1"/>
                        </a:solidFill>
                        <a:latin typeface="Courier"/>
                        <a:ea typeface="Times New Roman"/>
                        <a:cs typeface="Courier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899592" y="404662"/>
          <a:ext cx="6552729" cy="5984153"/>
        </p:xfrm>
        <a:graphic>
          <a:graphicData uri="http://schemas.openxmlformats.org/drawingml/2006/table">
            <a:tbl>
              <a:tblPr/>
              <a:tblGrid>
                <a:gridCol w="1442685"/>
                <a:gridCol w="1327781"/>
                <a:gridCol w="1216070"/>
                <a:gridCol w="1187344"/>
                <a:gridCol w="1378849"/>
              </a:tblGrid>
              <a:tr h="19231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ANEXO I. CUADRO 6. ENCUESTA ACTITUDES 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3973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1.Valoración del uso del </a:t>
                      </a:r>
                      <a:r>
                        <a:rPr lang="es-E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m</a:t>
                      </a:r>
                      <a:r>
                        <a:rPr lang="es-ES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S" sz="12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aterial</a:t>
                      </a:r>
                      <a:r>
                        <a:rPr lang="es-ES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digital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y de la plataforma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66994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 ¿Te ha parecido útil para aprender  </a:t>
                      </a:r>
                      <a:r>
                        <a:rPr lang="es-E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biología con material digital?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45" marR="3645" marT="3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Bastante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Suficiente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Poco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Nada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55">
                <a:tc>
                  <a:txBody>
                    <a:bodyPr/>
                    <a:lstStyle/>
                    <a:p>
                      <a:pPr algn="just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2.Usar el </a:t>
                      </a:r>
                      <a:r>
                        <a:rPr lang="es-E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material di</a:t>
                      </a:r>
                      <a:r>
                        <a:rPr lang="es-ES" sz="12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gital</a:t>
                      </a:r>
                      <a:r>
                        <a:rPr lang="es-E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te ha parecido:</a:t>
                      </a:r>
                    </a:p>
                  </a:txBody>
                  <a:tcPr marL="3645" marR="3645" marT="3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Muy Fácil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Fácil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Difícil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Muy difícil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99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 ¿Prefieres el </a:t>
                      </a:r>
                      <a:r>
                        <a:rPr lang="es-ES" sz="12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material digital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 un libro de texto? ¿Por qué?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SI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NO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41671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4.Consideras importante poder comunicarte  con tu profesora desde casa  a través de la plataforma digital</a:t>
                      </a:r>
                    </a:p>
                  </a:txBody>
                  <a:tcPr marL="3645" marR="3645" marT="3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Bastante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Suficiente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Poco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Nada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1671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 ¿Consideras útil poder entregar los trabajos a tu profesora a través de la plataforma: colgándolos allí o  a través  de email?</a:t>
                      </a:r>
                    </a:p>
                  </a:txBody>
                  <a:tcPr marL="3645" marR="3645" marT="3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Bastante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Suficiente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Poco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Nada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1671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6.Consideras útil el calendario con fechas para exámenes, excursiones, fechas de presentación de trabajos, etc.</a:t>
                      </a:r>
                    </a:p>
                  </a:txBody>
                  <a:tcPr marL="3645" marR="3645" marT="3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Bastante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Suficiente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Poco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Nada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17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Comentarios:</a:t>
                      </a:r>
                    </a:p>
                  </a:txBody>
                  <a:tcPr marL="3645" marR="3645" marT="3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9231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2.Valoración de las actividades realizadas en la asignatura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403648" y="1"/>
          <a:ext cx="6048673" cy="6751426"/>
        </p:xfrm>
        <a:graphic>
          <a:graphicData uri="http://schemas.openxmlformats.org/drawingml/2006/table">
            <a:tbl>
              <a:tblPr/>
              <a:tblGrid>
                <a:gridCol w="1612481"/>
                <a:gridCol w="1152689"/>
                <a:gridCol w="1055709"/>
                <a:gridCol w="1030771"/>
                <a:gridCol w="1197023"/>
              </a:tblGrid>
              <a:tr h="21437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ANEXO I. CUADRO 6. ENCUESTA ACTITUDES 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1437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2.Valoración de las actividades realizadas en la asignatura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61155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 ¿Qué tipo de actividades consideras más útiles? (Se pueden marcar varias respuestas)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Las actividades en las que atiendes la explicación de la profesora con su ordenador y la pantalla y tomas apuntes.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Las actividades en las que haces ejercicios en el ordenador, en el aula de informática como las </a:t>
                      </a:r>
                      <a:r>
                        <a:rPr lang="es-ES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MiniWebquest </a:t>
                      </a: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</a:t>
                      </a:r>
                      <a:r>
                        <a:rPr lang="es-ES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Caza del tesoro</a:t>
                      </a: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)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Las actividades en las que diseñáis y exponéis un trabajo en PowerPoint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Los ejercicios </a:t>
                      </a:r>
                      <a:r>
                        <a:rPr lang="es-E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digitales al inicio de la</a:t>
                      </a:r>
                      <a:r>
                        <a:rPr lang="es-ES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unidad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48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8.Las explicaciones en clase de la profesora con su ordenador y pantalla y la toma de apuntes me ayudan a aprender y comprender la asignatura: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Bastante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Suficiente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Poco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Nada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084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 ¿Crees que  te ha ayudado a aprender  el realizar las actividades  del tipo a “</a:t>
                      </a:r>
                      <a:r>
                        <a:rPr lang="es-ES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Caza del tesoro</a:t>
                      </a: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”?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Bastante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Suficiente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Poco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Nada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66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10. ¿Crees que  te ha ayudado a aprender  el realizar trabajos en PowerPoint en equipo y luego exponerlos?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Bastante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Suficiente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Poco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Nada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66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 ¿Consideras útiles e importantes para aprender  hacer los ejercicios digitales </a:t>
                      </a:r>
                      <a:r>
                        <a:rPr lang="es-E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iniciales?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Bastante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Suficiente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Poco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Nada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72">
                <a:tc gridSpan="5"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Comentarios: </a:t>
                      </a:r>
                    </a:p>
                  </a:txBody>
                  <a:tcPr marL="3645" marR="3645" marT="3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547664" y="548680"/>
          <a:ext cx="6408713" cy="4824538"/>
        </p:xfrm>
        <a:graphic>
          <a:graphicData uri="http://schemas.openxmlformats.org/drawingml/2006/table">
            <a:tbl>
              <a:tblPr/>
              <a:tblGrid>
                <a:gridCol w="1410978"/>
                <a:gridCol w="1298599"/>
                <a:gridCol w="1189343"/>
                <a:gridCol w="1161248"/>
                <a:gridCol w="1348545"/>
              </a:tblGrid>
              <a:tr h="34847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ANEXO I. CUADRO 6. ENCUESTA ACTITUDES 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4847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1.Valoración del uso del libro digital y de la plataforma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4847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Comentarios:</a:t>
                      </a:r>
                    </a:p>
                  </a:txBody>
                  <a:tcPr marL="3645" marR="3645" marT="3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4847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2.Valoración de las actividades realizadas en la asignatura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48476">
                <a:tc gridSpan="5"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Comentarios: </a:t>
                      </a:r>
                    </a:p>
                  </a:txBody>
                  <a:tcPr marL="3645" marR="3645" marT="3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4847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3.Valoración del blog “</a:t>
                      </a:r>
                      <a:r>
                        <a:rPr lang="es-ES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 Senda Azul</a:t>
                      </a: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”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366841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12. ¿Te ha parecido útil el uso del blog “</a:t>
                      </a:r>
                      <a:r>
                        <a:rPr lang="es-ES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 Senda Azul</a:t>
                      </a: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” para aprender en la asignatura? 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Bastante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Suficiente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Poco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Nada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841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13.Las actividades que más te han gustado del blog han sido: (Puedes marcar varias cuestiones)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Ejercicios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Vídeos científicos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Vídeos sobre las exposiciones de los alumnos</a:t>
                      </a:r>
                    </a:p>
                  </a:txBody>
                  <a:tcPr marL="3645" marR="3645" marT="3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="" xmlns:p14="http://schemas.microsoft.com/office/powerpoint/2010/main" val="57988785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7584" y="1196752"/>
            <a:ext cx="81369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ES" b="1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es-ES" b="1" dirty="0" smtClean="0">
                <a:solidFill>
                  <a:srgbClr val="0000FF"/>
                </a:solidFill>
                <a:latin typeface="Comic Sans MS" pitchFamily="66" charset="0"/>
              </a:rPr>
              <a:t>adquieren  un nivel adecuado de </a:t>
            </a:r>
            <a:r>
              <a:rPr lang="es-ES" b="1" i="1" dirty="0" smtClean="0">
                <a:solidFill>
                  <a:srgbClr val="0000FF"/>
                </a:solidFill>
                <a:latin typeface="Comic Sans MS" pitchFamily="66" charset="0"/>
              </a:rPr>
              <a:t>Competencia Digital </a:t>
            </a:r>
            <a:r>
              <a:rPr lang="es-ES" b="1" dirty="0" smtClean="0">
                <a:solidFill>
                  <a:srgbClr val="0000FF"/>
                </a:solidFill>
                <a:latin typeface="Comic Sans MS" pitchFamily="66" charset="0"/>
              </a:rPr>
              <a:t>utilizando las TIC como recurso fundamental?</a:t>
            </a:r>
          </a:p>
          <a:p>
            <a:pPr lvl="0"/>
            <a:endParaRPr lang="es-ES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lvl="0"/>
            <a:endParaRPr lang="es-ES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es-ES" b="1" dirty="0" smtClean="0">
                <a:solidFill>
                  <a:srgbClr val="0000FF"/>
                </a:solidFill>
                <a:latin typeface="Comic Sans MS" pitchFamily="66" charset="0"/>
              </a:rPr>
              <a:t>consiguen  </a:t>
            </a:r>
            <a:r>
              <a:rPr lang="es-ES" b="1" u="sng" dirty="0" smtClean="0">
                <a:solidFill>
                  <a:srgbClr val="FFFF00"/>
                </a:solidFill>
                <a:latin typeface="Comic Sans MS" pitchFamily="66" charset="0"/>
              </a:rPr>
              <a:t>un nivel adecuado  y persistente en el tiempo de </a:t>
            </a:r>
            <a:r>
              <a:rPr lang="es-ES" b="1" i="1" dirty="0" smtClean="0">
                <a:solidFill>
                  <a:srgbClr val="0000FF"/>
                </a:solidFill>
                <a:latin typeface="Comic Sans MS" pitchFamily="66" charset="0"/>
              </a:rPr>
              <a:t>Competencia Científica, matemática, lingüística, </a:t>
            </a:r>
            <a:r>
              <a:rPr lang="es-ES" b="1" i="1" dirty="0" err="1" smtClean="0">
                <a:solidFill>
                  <a:srgbClr val="0000FF"/>
                </a:solidFill>
                <a:latin typeface="Comic Sans MS" pitchFamily="66" charset="0"/>
              </a:rPr>
              <a:t>ciíica</a:t>
            </a:r>
            <a:r>
              <a:rPr lang="es-ES" b="1" i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s-ES" b="1" i="1" dirty="0" smtClean="0">
                <a:solidFill>
                  <a:srgbClr val="0000FF"/>
                </a:solidFill>
                <a:latin typeface="Comic Sans MS" pitchFamily="66" charset="0"/>
              </a:rPr>
              <a:t>y social… y en otras  </a:t>
            </a:r>
            <a:r>
              <a:rPr lang="es-ES" b="1" dirty="0" smtClean="0">
                <a:solidFill>
                  <a:srgbClr val="0000FF"/>
                </a:solidFill>
                <a:latin typeface="Comic Sans MS" pitchFamily="66" charset="0"/>
              </a:rPr>
              <a:t>superior al alcanzado por alumnos que no utilizan este tipo de recursos?</a:t>
            </a:r>
          </a:p>
          <a:p>
            <a:pPr lvl="0"/>
            <a:endParaRPr lang="es-ES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lvl="0"/>
            <a:endParaRPr lang="es-ES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es-ES" b="1" dirty="0" smtClean="0">
                <a:solidFill>
                  <a:srgbClr val="0000FF"/>
                </a:solidFill>
                <a:latin typeface="Comic Sans MS" pitchFamily="66" charset="0"/>
              </a:rPr>
              <a:t>cuál es su opinión  cuando se utiliza una metodología de aula  que usa como recurso básico las TIC?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483768" y="47667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000FF"/>
                </a:solidFill>
              </a:rPr>
              <a:t>¿</a:t>
            </a:r>
            <a:r>
              <a:rPr lang="en-GB" sz="4000" dirty="0" smtClean="0">
                <a:solidFill>
                  <a:srgbClr val="0000FF"/>
                </a:solidFill>
                <a:latin typeface="Comic Sans MS" pitchFamily="66" charset="0"/>
              </a:rPr>
              <a:t>Los </a:t>
            </a:r>
            <a:r>
              <a:rPr lang="en-GB" sz="4000" dirty="0" err="1" smtClean="0">
                <a:solidFill>
                  <a:srgbClr val="0000FF"/>
                </a:solidFill>
                <a:latin typeface="Comic Sans MS" pitchFamily="66" charset="0"/>
              </a:rPr>
              <a:t>alumnos</a:t>
            </a:r>
            <a:r>
              <a:rPr lang="en-GB" sz="4000" dirty="0" smtClean="0">
                <a:solidFill>
                  <a:srgbClr val="0000FF"/>
                </a:solidFill>
                <a:latin typeface="Comic Sans MS" pitchFamily="66" charset="0"/>
              </a:rPr>
              <a:t>...</a:t>
            </a:r>
            <a:endParaRPr lang="en-GB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-972616" y="-243408"/>
          <a:ext cx="10116616" cy="7344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259632" y="0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s-ES" sz="4000" b="1" dirty="0" smtClean="0">
                <a:solidFill>
                  <a:srgbClr val="3301BF"/>
                </a:solidFill>
                <a:latin typeface="Comic Sans MS" pitchFamily="66" charset="0"/>
                <a:ea typeface="+mj-ea"/>
                <a:cs typeface="+mj-cs"/>
              </a:rPr>
              <a:t>PROPUESTA</a:t>
            </a:r>
          </a:p>
          <a:p>
            <a:pPr algn="ctr">
              <a:spcBef>
                <a:spcPct val="0"/>
              </a:spcBef>
            </a:pPr>
            <a:endParaRPr lang="en-GB" altLang="es-ES" sz="4000" b="1" dirty="0" smtClean="0">
              <a:solidFill>
                <a:srgbClr val="3301BF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TEMPORALIZACIÓN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2976"/>
          </a:xfrm>
        </p:spPr>
        <p:txBody>
          <a:bodyPr/>
          <a:lstStyle/>
          <a:p>
            <a:r>
              <a:rPr lang="en-GB" dirty="0" smtClean="0"/>
              <a:t>Durante un </a:t>
            </a:r>
            <a:r>
              <a:rPr lang="en-GB" dirty="0" err="1" smtClean="0"/>
              <a:t>curso</a:t>
            </a:r>
            <a:r>
              <a:rPr lang="en-GB" dirty="0" smtClean="0"/>
              <a:t> </a:t>
            </a:r>
            <a:r>
              <a:rPr lang="en-GB" dirty="0" err="1" smtClean="0"/>
              <a:t>académico</a:t>
            </a:r>
            <a:r>
              <a:rPr lang="en-GB" dirty="0" smtClean="0"/>
              <a:t>.</a:t>
            </a:r>
          </a:p>
          <a:p>
            <a:r>
              <a:rPr lang="en-GB" dirty="0" smtClean="0"/>
              <a:t>La </a:t>
            </a:r>
            <a:r>
              <a:rPr lang="en-GB" dirty="0" err="1" smtClean="0"/>
              <a:t>propuesta</a:t>
            </a:r>
            <a:r>
              <a:rPr lang="en-GB" dirty="0" smtClean="0"/>
              <a:t> de </a:t>
            </a:r>
            <a:r>
              <a:rPr lang="en-GB" dirty="0" err="1" smtClean="0"/>
              <a:t>hace</a:t>
            </a:r>
            <a:r>
              <a:rPr lang="en-GB" dirty="0" smtClean="0"/>
              <a:t> a </a:t>
            </a:r>
            <a:r>
              <a:rPr lang="en-GB" dirty="0" err="1" smtClean="0"/>
              <a:t>través</a:t>
            </a:r>
            <a:r>
              <a:rPr lang="en-GB" dirty="0" smtClean="0"/>
              <a:t> de la CCP,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que</a:t>
            </a:r>
            <a:r>
              <a:rPr lang="en-GB" dirty="0" smtClean="0"/>
              <a:t> </a:t>
            </a:r>
            <a:r>
              <a:rPr lang="en-GB" dirty="0" err="1" smtClean="0"/>
              <a:t>pase</a:t>
            </a:r>
            <a:r>
              <a:rPr lang="en-GB" dirty="0" smtClean="0"/>
              <a:t> a los </a:t>
            </a:r>
            <a:r>
              <a:rPr lang="en-GB" dirty="0" err="1" smtClean="0"/>
              <a:t>Departamentos</a:t>
            </a:r>
            <a:r>
              <a:rPr lang="en-GB" dirty="0" smtClean="0"/>
              <a:t> y se concrete en </a:t>
            </a:r>
            <a:r>
              <a:rPr lang="en-GB" dirty="0" err="1" smtClean="0"/>
              <a:t>cada</a:t>
            </a:r>
            <a:r>
              <a:rPr lang="en-GB" dirty="0" smtClean="0"/>
              <a:t> </a:t>
            </a:r>
            <a:r>
              <a:rPr lang="en-GB" dirty="0" err="1" smtClean="0"/>
              <a:t>uno</a:t>
            </a:r>
            <a:r>
              <a:rPr lang="en-GB" dirty="0" smtClean="0"/>
              <a:t> de </a:t>
            </a:r>
            <a:r>
              <a:rPr lang="en-GB" dirty="0" err="1" smtClean="0"/>
              <a:t>ellos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asignaturas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Diagrama"/>
          <p:cNvGraphicFramePr/>
          <p:nvPr/>
        </p:nvGraphicFramePr>
        <p:xfrm>
          <a:off x="611560" y="908720"/>
          <a:ext cx="810039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Rectángulo"/>
          <p:cNvSpPr/>
          <p:nvPr/>
        </p:nvSpPr>
        <p:spPr>
          <a:xfrm>
            <a:off x="2255013" y="0"/>
            <a:ext cx="5365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Recursos Digitales</a:t>
            </a:r>
            <a:endParaRPr lang="es-E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3" y="1066800"/>
            <a:ext cx="84105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6ADAFA"/>
      </a:accent5>
      <a:accent6>
        <a:srgbClr val="0F6FC6"/>
      </a:accent6>
      <a:hlink>
        <a:srgbClr val="2709D9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1726</Words>
  <Application>Microsoft Office PowerPoint</Application>
  <PresentationFormat>Presentación en pantalla (4:3)</PresentationFormat>
  <Paragraphs>355</Paragraphs>
  <Slides>38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Tema de Office</vt:lpstr>
      <vt:lpstr>PLAN  DE  CONSOLIDACIÓN  DE  CONOCIMIENTOS EN EL TIEMPO</vt:lpstr>
      <vt:lpstr>JUSTIFICACIÓN</vt:lpstr>
      <vt:lpstr>Diapositiva 3</vt:lpstr>
      <vt:lpstr>Diapositiva 4</vt:lpstr>
      <vt:lpstr>Diapositiva 5</vt:lpstr>
      <vt:lpstr>TEMPORALIZACIÓN</vt:lpstr>
      <vt:lpstr>Diapositiva 7</vt:lpstr>
      <vt:lpstr>Diapositiva 8</vt:lpstr>
      <vt:lpstr>Diapositiva 9</vt:lpstr>
      <vt:lpstr>Diapositiva 10</vt:lpstr>
      <vt:lpstr>Diapositiva 11</vt:lpstr>
      <vt:lpstr>Diapositiva 12</vt:lpstr>
      <vt:lpstr>Constructivismo</vt:lpstr>
      <vt:lpstr>Aprendizaje cooperativo</vt:lpstr>
      <vt:lpstr>Diapositiva 15</vt:lpstr>
      <vt:lpstr>Diseño tecno pedagógico   Mashing educativo</vt:lpstr>
      <vt:lpstr>Diapositiva 17</vt:lpstr>
      <vt:lpstr>Ejemplo 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EVALUACIÓN 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Ejemplo de  Encuesta de Valoración de Actitudes de los alumnos hacia la metodología y el Plan </vt:lpstr>
      <vt:lpstr>Relación entre Organizadores de la Encuesta de Actitudes y  Subcompetencias</vt:lpstr>
      <vt:lpstr>Diapositiva 35</vt:lpstr>
      <vt:lpstr>Diapositiva 36</vt:lpstr>
      <vt:lpstr>Diapositiva 37</vt:lpstr>
      <vt:lpstr>Diapositiva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 DE  CONSOLIDACIÓN  DE  CONOCIMIENTOS</dc:title>
  <dc:creator>User</dc:creator>
  <cp:lastModifiedBy>User</cp:lastModifiedBy>
  <cp:revision>17</cp:revision>
  <dcterms:created xsi:type="dcterms:W3CDTF">2017-07-20T15:29:44Z</dcterms:created>
  <dcterms:modified xsi:type="dcterms:W3CDTF">2017-07-24T07:05:46Z</dcterms:modified>
</cp:coreProperties>
</file>