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6" r:id="rId2"/>
    <p:sldId id="261" r:id="rId3"/>
    <p:sldId id="264" r:id="rId4"/>
    <p:sldId id="273" r:id="rId5"/>
    <p:sldId id="276" r:id="rId6"/>
    <p:sldId id="274" r:id="rId7"/>
    <p:sldId id="263" r:id="rId8"/>
    <p:sldId id="270" r:id="rId9"/>
    <p:sldId id="272" r:id="rId10"/>
    <p:sldId id="278" r:id="rId11"/>
    <p:sldId id="257" r:id="rId12"/>
    <p:sldId id="277" r:id="rId13"/>
    <p:sldId id="280" r:id="rId14"/>
    <p:sldId id="279"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9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CDE5E-DF45-496A-AABE-32726445CF23}" type="doc">
      <dgm:prSet loTypeId="urn:microsoft.com/office/officeart/2005/8/layout/rings+Icon" loCatId="officeonline" qsTypeId="urn:microsoft.com/office/officeart/2005/8/quickstyle/3d2" qsCatId="3D" csTypeId="urn:microsoft.com/office/officeart/2005/8/colors/colorful1" csCatId="colorful" phldr="1"/>
      <dgm:spPr/>
    </dgm:pt>
    <dgm:pt modelId="{B7B1218D-1654-4024-98F6-FD45695E0BDE}">
      <dgm:prSet phldrT="[Texto]"/>
      <dgm:spPr/>
      <dgm:t>
        <a:bodyPr/>
        <a:lstStyle/>
        <a:p>
          <a:r>
            <a:rPr lang="es-ES" b="1" dirty="0" smtClean="0"/>
            <a:t>Es una adicción sin sustancia</a:t>
          </a:r>
          <a:endParaRPr lang="es-ES" b="1" dirty="0"/>
        </a:p>
      </dgm:t>
    </dgm:pt>
    <dgm:pt modelId="{D0AC654F-FCDF-49C6-9180-9E9AAEBFDF45}" type="parTrans" cxnId="{FA54781B-BC06-4768-80DE-4EFE0E7FCBD9}">
      <dgm:prSet/>
      <dgm:spPr/>
      <dgm:t>
        <a:bodyPr/>
        <a:lstStyle/>
        <a:p>
          <a:endParaRPr lang="es-ES"/>
        </a:p>
      </dgm:t>
    </dgm:pt>
    <dgm:pt modelId="{02F3FC42-550D-4516-B3C1-DB84C763E162}" type="sibTrans" cxnId="{FA54781B-BC06-4768-80DE-4EFE0E7FCBD9}">
      <dgm:prSet/>
      <dgm:spPr/>
      <dgm:t>
        <a:bodyPr/>
        <a:lstStyle/>
        <a:p>
          <a:endParaRPr lang="es-ES"/>
        </a:p>
      </dgm:t>
    </dgm:pt>
    <dgm:pt modelId="{EC908663-5540-4225-933D-09C9D2656888}">
      <dgm:prSet phldrT="[Texto]"/>
      <dgm:spPr/>
      <dgm:t>
        <a:bodyPr/>
        <a:lstStyle/>
        <a:p>
          <a:r>
            <a:rPr lang="es-ES" b="1" dirty="0" smtClean="0"/>
            <a:t>Uso excesivo de cualquier dispositivo tecnológico o con acceso a Internet (Tablet,…)</a:t>
          </a:r>
          <a:endParaRPr lang="es-ES" b="1" dirty="0"/>
        </a:p>
      </dgm:t>
    </dgm:pt>
    <dgm:pt modelId="{F51B359F-8C74-4622-8F28-A2A0EA7DD01C}" type="parTrans" cxnId="{6EF70BD7-7047-435C-9BDC-9E88504B8B7F}">
      <dgm:prSet/>
      <dgm:spPr/>
      <dgm:t>
        <a:bodyPr/>
        <a:lstStyle/>
        <a:p>
          <a:endParaRPr lang="es-ES"/>
        </a:p>
      </dgm:t>
    </dgm:pt>
    <dgm:pt modelId="{1301539C-42BE-4F15-B467-A345EA64DD7A}" type="sibTrans" cxnId="{6EF70BD7-7047-435C-9BDC-9E88504B8B7F}">
      <dgm:prSet/>
      <dgm:spPr/>
      <dgm:t>
        <a:bodyPr/>
        <a:lstStyle/>
        <a:p>
          <a:endParaRPr lang="es-ES"/>
        </a:p>
      </dgm:t>
    </dgm:pt>
    <dgm:pt modelId="{782C50D5-D146-4508-B753-B882FDAF7EE0}">
      <dgm:prSet phldrT="[Texto]"/>
      <dgm:spPr/>
      <dgm:t>
        <a:bodyPr/>
        <a:lstStyle/>
        <a:p>
          <a:r>
            <a:rPr lang="es-ES" b="1" dirty="0" smtClean="0"/>
            <a:t>No esta asociada a ninguna sustancia física</a:t>
          </a:r>
          <a:endParaRPr lang="es-ES" b="1" dirty="0"/>
        </a:p>
      </dgm:t>
    </dgm:pt>
    <dgm:pt modelId="{1580B7FA-B67D-4F8D-9294-A6C6D4888188}" type="parTrans" cxnId="{6CD546D4-FCF5-4A0D-BD81-68959B571FF3}">
      <dgm:prSet/>
      <dgm:spPr/>
      <dgm:t>
        <a:bodyPr/>
        <a:lstStyle/>
        <a:p>
          <a:endParaRPr lang="es-ES"/>
        </a:p>
      </dgm:t>
    </dgm:pt>
    <dgm:pt modelId="{64A02F6A-B552-4F99-B75D-D65B167F240D}" type="sibTrans" cxnId="{6CD546D4-FCF5-4A0D-BD81-68959B571FF3}">
      <dgm:prSet/>
      <dgm:spPr/>
      <dgm:t>
        <a:bodyPr/>
        <a:lstStyle/>
        <a:p>
          <a:endParaRPr lang="es-ES"/>
        </a:p>
      </dgm:t>
    </dgm:pt>
    <dgm:pt modelId="{ECA018DB-0253-4CA7-91CA-6A8642552D5B}" type="pres">
      <dgm:prSet presAssocID="{697CDE5E-DF45-496A-AABE-32726445CF23}" presName="Name0" presStyleCnt="0">
        <dgm:presLayoutVars>
          <dgm:chMax val="7"/>
          <dgm:dir/>
          <dgm:resizeHandles val="exact"/>
        </dgm:presLayoutVars>
      </dgm:prSet>
      <dgm:spPr/>
    </dgm:pt>
    <dgm:pt modelId="{72EF216C-3337-46A6-9635-2021FD1DC3CD}" type="pres">
      <dgm:prSet presAssocID="{697CDE5E-DF45-496A-AABE-32726445CF23}" presName="ellipse1" presStyleLbl="vennNode1" presStyleIdx="0" presStyleCnt="3" custLinFactNeighborX="-2687">
        <dgm:presLayoutVars>
          <dgm:bulletEnabled val="1"/>
        </dgm:presLayoutVars>
      </dgm:prSet>
      <dgm:spPr/>
      <dgm:t>
        <a:bodyPr/>
        <a:lstStyle/>
        <a:p>
          <a:endParaRPr lang="es-ES"/>
        </a:p>
      </dgm:t>
    </dgm:pt>
    <dgm:pt modelId="{F1E8FC5B-B40B-4B09-A4CE-3A22FA02DEC6}" type="pres">
      <dgm:prSet presAssocID="{697CDE5E-DF45-496A-AABE-32726445CF23}" presName="ellipse2" presStyleLbl="vennNode1" presStyleIdx="1" presStyleCnt="3" custLinFactNeighborX="-19806" custLinFactNeighborY="-566">
        <dgm:presLayoutVars>
          <dgm:bulletEnabled val="1"/>
        </dgm:presLayoutVars>
      </dgm:prSet>
      <dgm:spPr/>
      <dgm:t>
        <a:bodyPr/>
        <a:lstStyle/>
        <a:p>
          <a:endParaRPr lang="es-ES"/>
        </a:p>
      </dgm:t>
    </dgm:pt>
    <dgm:pt modelId="{B4506023-4ACA-452A-9E0D-570D6FB128A8}" type="pres">
      <dgm:prSet presAssocID="{697CDE5E-DF45-496A-AABE-32726445CF23}" presName="ellipse3" presStyleLbl="vennNode1" presStyleIdx="2" presStyleCnt="3" custLinFactNeighborX="-19536">
        <dgm:presLayoutVars>
          <dgm:bulletEnabled val="1"/>
        </dgm:presLayoutVars>
      </dgm:prSet>
      <dgm:spPr/>
      <dgm:t>
        <a:bodyPr/>
        <a:lstStyle/>
        <a:p>
          <a:endParaRPr lang="es-ES"/>
        </a:p>
      </dgm:t>
    </dgm:pt>
  </dgm:ptLst>
  <dgm:cxnLst>
    <dgm:cxn modelId="{9DA26455-6377-41C8-9587-E06AAD045036}" type="presOf" srcId="{EC908663-5540-4225-933D-09C9D2656888}" destId="{F1E8FC5B-B40B-4B09-A4CE-3A22FA02DEC6}" srcOrd="0" destOrd="0" presId="urn:microsoft.com/office/officeart/2005/8/layout/rings+Icon"/>
    <dgm:cxn modelId="{FA54781B-BC06-4768-80DE-4EFE0E7FCBD9}" srcId="{697CDE5E-DF45-496A-AABE-32726445CF23}" destId="{B7B1218D-1654-4024-98F6-FD45695E0BDE}" srcOrd="0" destOrd="0" parTransId="{D0AC654F-FCDF-49C6-9180-9E9AAEBFDF45}" sibTransId="{02F3FC42-550D-4516-B3C1-DB84C763E162}"/>
    <dgm:cxn modelId="{3CE9CB4D-E927-479E-B816-23CE802B5F58}" type="presOf" srcId="{B7B1218D-1654-4024-98F6-FD45695E0BDE}" destId="{72EF216C-3337-46A6-9635-2021FD1DC3CD}" srcOrd="0" destOrd="0" presId="urn:microsoft.com/office/officeart/2005/8/layout/rings+Icon"/>
    <dgm:cxn modelId="{6EF70BD7-7047-435C-9BDC-9E88504B8B7F}" srcId="{697CDE5E-DF45-496A-AABE-32726445CF23}" destId="{EC908663-5540-4225-933D-09C9D2656888}" srcOrd="1" destOrd="0" parTransId="{F51B359F-8C74-4622-8F28-A2A0EA7DD01C}" sibTransId="{1301539C-42BE-4F15-B467-A345EA64DD7A}"/>
    <dgm:cxn modelId="{A3BE60A1-418E-4523-8A12-609E1D6F4555}" type="presOf" srcId="{697CDE5E-DF45-496A-AABE-32726445CF23}" destId="{ECA018DB-0253-4CA7-91CA-6A8642552D5B}" srcOrd="0" destOrd="0" presId="urn:microsoft.com/office/officeart/2005/8/layout/rings+Icon"/>
    <dgm:cxn modelId="{6CD546D4-FCF5-4A0D-BD81-68959B571FF3}" srcId="{697CDE5E-DF45-496A-AABE-32726445CF23}" destId="{782C50D5-D146-4508-B753-B882FDAF7EE0}" srcOrd="2" destOrd="0" parTransId="{1580B7FA-B67D-4F8D-9294-A6C6D4888188}" sibTransId="{64A02F6A-B552-4F99-B75D-D65B167F240D}"/>
    <dgm:cxn modelId="{C130426D-5DAC-41B9-A28C-72BED0B6127D}" type="presOf" srcId="{782C50D5-D146-4508-B753-B882FDAF7EE0}" destId="{B4506023-4ACA-452A-9E0D-570D6FB128A8}" srcOrd="0" destOrd="0" presId="urn:microsoft.com/office/officeart/2005/8/layout/rings+Icon"/>
    <dgm:cxn modelId="{07D2B3AF-3380-4A9F-9514-A937A2794327}" type="presParOf" srcId="{ECA018DB-0253-4CA7-91CA-6A8642552D5B}" destId="{72EF216C-3337-46A6-9635-2021FD1DC3CD}" srcOrd="0" destOrd="0" presId="urn:microsoft.com/office/officeart/2005/8/layout/rings+Icon"/>
    <dgm:cxn modelId="{69453881-5939-4B94-A994-38C53596C253}" type="presParOf" srcId="{ECA018DB-0253-4CA7-91CA-6A8642552D5B}" destId="{F1E8FC5B-B40B-4B09-A4CE-3A22FA02DEC6}" srcOrd="1" destOrd="0" presId="urn:microsoft.com/office/officeart/2005/8/layout/rings+Icon"/>
    <dgm:cxn modelId="{0835472F-0E4B-4751-B61A-470CD42FEC86}" type="presParOf" srcId="{ECA018DB-0253-4CA7-91CA-6A8642552D5B}" destId="{B4506023-4ACA-452A-9E0D-570D6FB128A8}"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10FE4A-E14B-40AE-81B3-F32F340F4C60}"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ES"/>
        </a:p>
      </dgm:t>
    </dgm:pt>
    <dgm:pt modelId="{D1D2F0C1-D143-4D8C-9722-291177AC668F}">
      <dgm:prSet phldrT="[Texto]"/>
      <dgm:spPr/>
      <dgm:t>
        <a:bodyPr/>
        <a:lstStyle/>
        <a:p>
          <a:r>
            <a:rPr lang="es-ES" dirty="0" smtClean="0"/>
            <a:t>Las adicciones se manifiestan sobre alguna sustancia en concreto, como por ejemplo, el alcohol.</a:t>
          </a:r>
          <a:endParaRPr lang="es-ES" dirty="0"/>
        </a:p>
      </dgm:t>
    </dgm:pt>
    <dgm:pt modelId="{277042E2-6B00-40EE-BE48-5B8C1F26E864}" type="parTrans" cxnId="{820D0DFB-0CC7-4592-9A76-6433AD36F10F}">
      <dgm:prSet/>
      <dgm:spPr/>
      <dgm:t>
        <a:bodyPr/>
        <a:lstStyle/>
        <a:p>
          <a:endParaRPr lang="es-ES"/>
        </a:p>
      </dgm:t>
    </dgm:pt>
    <dgm:pt modelId="{B335DDA3-4CC8-4DC3-99BD-6036EBE04D5C}" type="sibTrans" cxnId="{820D0DFB-0CC7-4592-9A76-6433AD36F10F}">
      <dgm:prSet/>
      <dgm:spPr/>
      <dgm:t>
        <a:bodyPr/>
        <a:lstStyle/>
        <a:p>
          <a:endParaRPr lang="es-ES"/>
        </a:p>
      </dgm:t>
    </dgm:pt>
    <dgm:pt modelId="{D3AF13BD-0D64-4919-B2AC-06E6420D78A9}" type="pres">
      <dgm:prSet presAssocID="{0E10FE4A-E14B-40AE-81B3-F32F340F4C60}" presName="diagram" presStyleCnt="0">
        <dgm:presLayoutVars>
          <dgm:dir val="rev"/>
          <dgm:resizeHandles val="exact"/>
        </dgm:presLayoutVars>
      </dgm:prSet>
      <dgm:spPr/>
      <dgm:t>
        <a:bodyPr/>
        <a:lstStyle/>
        <a:p>
          <a:endParaRPr lang="es-ES"/>
        </a:p>
      </dgm:t>
    </dgm:pt>
    <dgm:pt modelId="{42D1DF32-BEBE-44B7-8B51-0329AD77764B}" type="pres">
      <dgm:prSet presAssocID="{D1D2F0C1-D143-4D8C-9722-291177AC668F}" presName="arrow" presStyleLbl="node1" presStyleIdx="0" presStyleCnt="1" custScaleX="97039" custScaleY="85246" custRadScaleRad="109708" custRadScaleInc="-2259">
        <dgm:presLayoutVars>
          <dgm:bulletEnabled val="1"/>
        </dgm:presLayoutVars>
      </dgm:prSet>
      <dgm:spPr/>
      <dgm:t>
        <a:bodyPr/>
        <a:lstStyle/>
        <a:p>
          <a:endParaRPr lang="es-ES"/>
        </a:p>
      </dgm:t>
    </dgm:pt>
  </dgm:ptLst>
  <dgm:cxnLst>
    <dgm:cxn modelId="{456867A7-257B-48D0-B502-3E53ABD2155F}" type="presOf" srcId="{0E10FE4A-E14B-40AE-81B3-F32F340F4C60}" destId="{D3AF13BD-0D64-4919-B2AC-06E6420D78A9}" srcOrd="0" destOrd="0" presId="urn:microsoft.com/office/officeart/2005/8/layout/arrow5"/>
    <dgm:cxn modelId="{7E596120-0143-42F3-9FD3-9C1F6F95402B}" type="presOf" srcId="{D1D2F0C1-D143-4D8C-9722-291177AC668F}" destId="{42D1DF32-BEBE-44B7-8B51-0329AD77764B}" srcOrd="0" destOrd="0" presId="urn:microsoft.com/office/officeart/2005/8/layout/arrow5"/>
    <dgm:cxn modelId="{820D0DFB-0CC7-4592-9A76-6433AD36F10F}" srcId="{0E10FE4A-E14B-40AE-81B3-F32F340F4C60}" destId="{D1D2F0C1-D143-4D8C-9722-291177AC668F}" srcOrd="0" destOrd="0" parTransId="{277042E2-6B00-40EE-BE48-5B8C1F26E864}" sibTransId="{B335DDA3-4CC8-4DC3-99BD-6036EBE04D5C}"/>
    <dgm:cxn modelId="{024E8BBA-8033-47CD-91B9-AE6074C0AD05}" type="presParOf" srcId="{D3AF13BD-0D64-4919-B2AC-06E6420D78A9}" destId="{42D1DF32-BEBE-44B7-8B51-0329AD77764B}" srcOrd="0"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D3BC0-0593-43C0-95D2-0304A0A8BA61}" type="doc">
      <dgm:prSet loTypeId="urn:microsoft.com/office/officeart/2005/8/layout/arrow1" loCatId="relationship" qsTypeId="urn:microsoft.com/office/officeart/2005/8/quickstyle/simple1" qsCatId="simple" csTypeId="urn:microsoft.com/office/officeart/2005/8/colors/accent6_4" csCatId="accent6" phldr="1"/>
      <dgm:spPr/>
      <dgm:t>
        <a:bodyPr/>
        <a:lstStyle/>
        <a:p>
          <a:endParaRPr lang="es-ES"/>
        </a:p>
      </dgm:t>
    </dgm:pt>
    <dgm:pt modelId="{95BD04E5-A0F9-46B4-ABA4-EA8EAA2A6688}">
      <dgm:prSet phldrT="[Texto]"/>
      <dgm:spPr/>
      <dgm:t>
        <a:bodyPr/>
        <a:lstStyle/>
        <a:p>
          <a:endParaRPr lang="es-ES" dirty="0"/>
        </a:p>
      </dgm:t>
    </dgm:pt>
    <dgm:pt modelId="{E2561534-3714-49A0-A6E7-276C208287AE}" type="parTrans" cxnId="{0B572A0A-1E2B-438F-8C34-CE09D68DE571}">
      <dgm:prSet/>
      <dgm:spPr/>
      <dgm:t>
        <a:bodyPr/>
        <a:lstStyle/>
        <a:p>
          <a:endParaRPr lang="es-ES"/>
        </a:p>
      </dgm:t>
    </dgm:pt>
    <dgm:pt modelId="{23EC67B3-FE14-4D0B-BA1E-5E7AFDF10569}" type="sibTrans" cxnId="{0B572A0A-1E2B-438F-8C34-CE09D68DE571}">
      <dgm:prSet/>
      <dgm:spPr/>
      <dgm:t>
        <a:bodyPr/>
        <a:lstStyle/>
        <a:p>
          <a:endParaRPr lang="es-ES"/>
        </a:p>
      </dgm:t>
    </dgm:pt>
    <dgm:pt modelId="{4EB16E58-51B5-4236-8677-F1FAA0EE7D89}" type="pres">
      <dgm:prSet presAssocID="{84AD3BC0-0593-43C0-95D2-0304A0A8BA61}" presName="cycle" presStyleCnt="0">
        <dgm:presLayoutVars>
          <dgm:dir val="rev"/>
          <dgm:resizeHandles val="exact"/>
        </dgm:presLayoutVars>
      </dgm:prSet>
      <dgm:spPr/>
      <dgm:t>
        <a:bodyPr/>
        <a:lstStyle/>
        <a:p>
          <a:endParaRPr lang="es-ES"/>
        </a:p>
      </dgm:t>
    </dgm:pt>
    <dgm:pt modelId="{E29B5005-609B-4A57-B136-7092CD7B12A3}" type="pres">
      <dgm:prSet presAssocID="{95BD04E5-A0F9-46B4-ABA4-EA8EAA2A6688}" presName="arrow" presStyleLbl="node1" presStyleIdx="0" presStyleCnt="1" custAng="4429742" custScaleX="140297" custScaleY="100454" custRadScaleRad="101673" custRadScaleInc="-1697">
        <dgm:presLayoutVars>
          <dgm:bulletEnabled val="1"/>
        </dgm:presLayoutVars>
      </dgm:prSet>
      <dgm:spPr/>
      <dgm:t>
        <a:bodyPr/>
        <a:lstStyle/>
        <a:p>
          <a:endParaRPr lang="es-ES"/>
        </a:p>
      </dgm:t>
    </dgm:pt>
  </dgm:ptLst>
  <dgm:cxnLst>
    <dgm:cxn modelId="{58A5E09D-08AB-4E56-9B6A-6D1996CC42C9}" type="presOf" srcId="{95BD04E5-A0F9-46B4-ABA4-EA8EAA2A6688}" destId="{E29B5005-609B-4A57-B136-7092CD7B12A3}" srcOrd="0" destOrd="0" presId="urn:microsoft.com/office/officeart/2005/8/layout/arrow1"/>
    <dgm:cxn modelId="{B63EA587-3A51-458C-AF94-8941F067D307}" type="presOf" srcId="{84AD3BC0-0593-43C0-95D2-0304A0A8BA61}" destId="{4EB16E58-51B5-4236-8677-F1FAA0EE7D89}" srcOrd="0" destOrd="0" presId="urn:microsoft.com/office/officeart/2005/8/layout/arrow1"/>
    <dgm:cxn modelId="{0B572A0A-1E2B-438F-8C34-CE09D68DE571}" srcId="{84AD3BC0-0593-43C0-95D2-0304A0A8BA61}" destId="{95BD04E5-A0F9-46B4-ABA4-EA8EAA2A6688}" srcOrd="0" destOrd="0" parTransId="{E2561534-3714-49A0-A6E7-276C208287AE}" sibTransId="{23EC67B3-FE14-4D0B-BA1E-5E7AFDF10569}"/>
    <dgm:cxn modelId="{48FAB5E1-C3ED-42AC-B406-9EBAD8850D94}" type="presParOf" srcId="{4EB16E58-51B5-4236-8677-F1FAA0EE7D89}" destId="{E29B5005-609B-4A57-B136-7092CD7B12A3}" srcOrd="0" destOrd="0" presId="urn:microsoft.com/office/officeart/2005/8/layout/arrow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C7297-9CDE-4BB4-9677-E6DD1B1E0274}"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1A11ECE4-D3E1-43DD-9E34-00273CEC38F6}">
      <dgm:prSet phldrT="[Texto]"/>
      <dgm:spPr/>
      <dgm:t>
        <a:bodyPr/>
        <a:lstStyle/>
        <a:p>
          <a:r>
            <a:rPr lang="es-ES" dirty="0" smtClean="0"/>
            <a:t>Salud física</a:t>
          </a:r>
          <a:endParaRPr lang="es-ES" dirty="0"/>
        </a:p>
      </dgm:t>
    </dgm:pt>
    <dgm:pt modelId="{067F6E2D-5EF6-4DD6-BDEA-30F761F8F549}" type="parTrans" cxnId="{79EF2BA3-FEF5-4179-9E25-6C77FCC480AE}">
      <dgm:prSet/>
      <dgm:spPr/>
      <dgm:t>
        <a:bodyPr/>
        <a:lstStyle/>
        <a:p>
          <a:endParaRPr lang="es-ES"/>
        </a:p>
      </dgm:t>
    </dgm:pt>
    <dgm:pt modelId="{4710AA7D-2BC4-4D12-A471-1454E18745F5}" type="sibTrans" cxnId="{79EF2BA3-FEF5-4179-9E25-6C77FCC480AE}">
      <dgm:prSet/>
      <dgm:spPr/>
      <dgm:t>
        <a:bodyPr/>
        <a:lstStyle/>
        <a:p>
          <a:endParaRPr lang="es-ES"/>
        </a:p>
      </dgm:t>
    </dgm:pt>
    <dgm:pt modelId="{651CE995-F6D5-4349-85C6-30020C1392C2}">
      <dgm:prSet phldrT="[Texto]"/>
      <dgm:spPr/>
      <dgm:t>
        <a:bodyPr/>
        <a:lstStyle/>
        <a:p>
          <a:r>
            <a:rPr lang="es-ES" dirty="0" smtClean="0"/>
            <a:t>Salud psíquica</a:t>
          </a:r>
          <a:endParaRPr lang="es-ES" dirty="0"/>
        </a:p>
      </dgm:t>
    </dgm:pt>
    <dgm:pt modelId="{3B9C0872-F190-46F0-817C-B910B4CD5B69}" type="parTrans" cxnId="{4BE15EC6-5E69-4999-9B0A-F7D6812532C1}">
      <dgm:prSet/>
      <dgm:spPr/>
      <dgm:t>
        <a:bodyPr/>
        <a:lstStyle/>
        <a:p>
          <a:endParaRPr lang="es-ES"/>
        </a:p>
      </dgm:t>
    </dgm:pt>
    <dgm:pt modelId="{68677873-E7FC-46DC-819E-712FF8813754}" type="sibTrans" cxnId="{4BE15EC6-5E69-4999-9B0A-F7D6812532C1}">
      <dgm:prSet/>
      <dgm:spPr/>
      <dgm:t>
        <a:bodyPr/>
        <a:lstStyle/>
        <a:p>
          <a:endParaRPr lang="es-ES"/>
        </a:p>
      </dgm:t>
    </dgm:pt>
    <dgm:pt modelId="{F40AF726-26F3-4576-9030-A58E5A8C97BC}">
      <dgm:prSet phldrT="[Texto]"/>
      <dgm:spPr/>
      <dgm:t>
        <a:bodyPr/>
        <a:lstStyle/>
        <a:p>
          <a:r>
            <a:rPr lang="es-ES" dirty="0" smtClean="0"/>
            <a:t>Salud social</a:t>
          </a:r>
          <a:endParaRPr lang="es-ES" dirty="0"/>
        </a:p>
      </dgm:t>
    </dgm:pt>
    <dgm:pt modelId="{0E3A18CF-9E6A-4869-89AA-43039A57F8F3}" type="parTrans" cxnId="{BE3DA936-54A8-4333-B3D1-3705E6F351D0}">
      <dgm:prSet/>
      <dgm:spPr/>
      <dgm:t>
        <a:bodyPr/>
        <a:lstStyle/>
        <a:p>
          <a:endParaRPr lang="es-ES"/>
        </a:p>
      </dgm:t>
    </dgm:pt>
    <dgm:pt modelId="{F4E67749-F83B-456A-9A0F-E7EEFAB5A518}" type="sibTrans" cxnId="{BE3DA936-54A8-4333-B3D1-3705E6F351D0}">
      <dgm:prSet/>
      <dgm:spPr/>
      <dgm:t>
        <a:bodyPr/>
        <a:lstStyle/>
        <a:p>
          <a:endParaRPr lang="es-ES"/>
        </a:p>
      </dgm:t>
    </dgm:pt>
    <dgm:pt modelId="{E20C9489-CEE0-493A-A835-660DC02D6E60}">
      <dgm:prSet phldrT="[Texto]"/>
      <dgm:spPr/>
      <dgm:t>
        <a:bodyPr/>
        <a:lstStyle/>
        <a:p>
          <a:r>
            <a:rPr lang="es-ES" dirty="0" smtClean="0"/>
            <a:t>Búsqueda de autonomía y autoafirmación </a:t>
          </a:r>
          <a:endParaRPr lang="es-ES" dirty="0"/>
        </a:p>
      </dgm:t>
    </dgm:pt>
    <dgm:pt modelId="{EA96D262-22AE-4B15-8D48-130163D95921}" type="parTrans" cxnId="{6CA9830C-95A7-45C4-A4FC-E53BEFBDB252}">
      <dgm:prSet/>
      <dgm:spPr/>
      <dgm:t>
        <a:bodyPr/>
        <a:lstStyle/>
        <a:p>
          <a:endParaRPr lang="es-ES"/>
        </a:p>
      </dgm:t>
    </dgm:pt>
    <dgm:pt modelId="{DCAD4480-075C-47EE-BC49-C84CBE30D463}" type="sibTrans" cxnId="{6CA9830C-95A7-45C4-A4FC-E53BEFBDB252}">
      <dgm:prSet/>
      <dgm:spPr/>
      <dgm:t>
        <a:bodyPr/>
        <a:lstStyle/>
        <a:p>
          <a:endParaRPr lang="es-ES"/>
        </a:p>
      </dgm:t>
    </dgm:pt>
    <dgm:pt modelId="{BBAA3319-E099-437C-B298-FFB3687E6470}">
      <dgm:prSet phldrT="[Texto]"/>
      <dgm:spPr/>
      <dgm:t>
        <a:bodyPr/>
        <a:lstStyle/>
        <a:p>
          <a:r>
            <a:rPr lang="es-ES" dirty="0" smtClean="0"/>
            <a:t>Uso de internet</a:t>
          </a:r>
        </a:p>
        <a:p>
          <a:r>
            <a:rPr lang="es-ES" dirty="0" smtClean="0"/>
            <a:t>(Pre adolescencia)</a:t>
          </a:r>
          <a:endParaRPr lang="es-ES" dirty="0"/>
        </a:p>
      </dgm:t>
    </dgm:pt>
    <dgm:pt modelId="{DE8F5732-47AC-498B-B539-C7AAB5323959}" type="parTrans" cxnId="{0880EDD6-B8D4-4B38-AEDE-234A35B0A2A1}">
      <dgm:prSet/>
      <dgm:spPr/>
      <dgm:t>
        <a:bodyPr/>
        <a:lstStyle/>
        <a:p>
          <a:endParaRPr lang="es-ES"/>
        </a:p>
      </dgm:t>
    </dgm:pt>
    <dgm:pt modelId="{D2C3AC28-044B-48BD-8C76-90DCA40E03D7}" type="sibTrans" cxnId="{0880EDD6-B8D4-4B38-AEDE-234A35B0A2A1}">
      <dgm:prSet/>
      <dgm:spPr/>
      <dgm:t>
        <a:bodyPr/>
        <a:lstStyle/>
        <a:p>
          <a:endParaRPr lang="es-ES"/>
        </a:p>
      </dgm:t>
    </dgm:pt>
    <dgm:pt modelId="{C67C06A8-36CB-49EB-9CE7-848161B33093}" type="pres">
      <dgm:prSet presAssocID="{C5AC7297-9CDE-4BB4-9677-E6DD1B1E0274}" presName="diagram" presStyleCnt="0">
        <dgm:presLayoutVars>
          <dgm:dir/>
          <dgm:resizeHandles val="exact"/>
        </dgm:presLayoutVars>
      </dgm:prSet>
      <dgm:spPr/>
      <dgm:t>
        <a:bodyPr/>
        <a:lstStyle/>
        <a:p>
          <a:endParaRPr lang="es-ES"/>
        </a:p>
      </dgm:t>
    </dgm:pt>
    <dgm:pt modelId="{988ECA74-A634-40FA-99C8-F05D0710E867}" type="pres">
      <dgm:prSet presAssocID="{1A11ECE4-D3E1-43DD-9E34-00273CEC38F6}" presName="node" presStyleLbl="node1" presStyleIdx="0" presStyleCnt="5">
        <dgm:presLayoutVars>
          <dgm:bulletEnabled val="1"/>
        </dgm:presLayoutVars>
      </dgm:prSet>
      <dgm:spPr/>
      <dgm:t>
        <a:bodyPr/>
        <a:lstStyle/>
        <a:p>
          <a:endParaRPr lang="es-ES"/>
        </a:p>
      </dgm:t>
    </dgm:pt>
    <dgm:pt modelId="{BF9CA6C6-2F6E-497A-80E7-D8F7B48F6C02}" type="pres">
      <dgm:prSet presAssocID="{4710AA7D-2BC4-4D12-A471-1454E18745F5}" presName="sibTrans" presStyleCnt="0"/>
      <dgm:spPr/>
    </dgm:pt>
    <dgm:pt modelId="{950E972B-7527-486E-9ACC-53736F5D24D3}" type="pres">
      <dgm:prSet presAssocID="{651CE995-F6D5-4349-85C6-30020C1392C2}" presName="node" presStyleLbl="node1" presStyleIdx="1" presStyleCnt="5">
        <dgm:presLayoutVars>
          <dgm:bulletEnabled val="1"/>
        </dgm:presLayoutVars>
      </dgm:prSet>
      <dgm:spPr/>
      <dgm:t>
        <a:bodyPr/>
        <a:lstStyle/>
        <a:p>
          <a:endParaRPr lang="es-ES"/>
        </a:p>
      </dgm:t>
    </dgm:pt>
    <dgm:pt modelId="{DD993F93-0931-4D08-8B25-54DB8F378557}" type="pres">
      <dgm:prSet presAssocID="{68677873-E7FC-46DC-819E-712FF8813754}" presName="sibTrans" presStyleCnt="0"/>
      <dgm:spPr/>
    </dgm:pt>
    <dgm:pt modelId="{85F6090E-A8AA-45F6-A9B0-F4466CFB0F9F}" type="pres">
      <dgm:prSet presAssocID="{F40AF726-26F3-4576-9030-A58E5A8C97BC}" presName="node" presStyleLbl="node1" presStyleIdx="2" presStyleCnt="5">
        <dgm:presLayoutVars>
          <dgm:bulletEnabled val="1"/>
        </dgm:presLayoutVars>
      </dgm:prSet>
      <dgm:spPr/>
      <dgm:t>
        <a:bodyPr/>
        <a:lstStyle/>
        <a:p>
          <a:endParaRPr lang="es-ES"/>
        </a:p>
      </dgm:t>
    </dgm:pt>
    <dgm:pt modelId="{E111018D-0843-4E52-999B-A5AFB61DB342}" type="pres">
      <dgm:prSet presAssocID="{F4E67749-F83B-456A-9A0F-E7EEFAB5A518}" presName="sibTrans" presStyleCnt="0"/>
      <dgm:spPr/>
    </dgm:pt>
    <dgm:pt modelId="{EE10C97B-3343-474D-A524-E0303B80B653}" type="pres">
      <dgm:prSet presAssocID="{E20C9489-CEE0-493A-A835-660DC02D6E60}" presName="node" presStyleLbl="node1" presStyleIdx="3" presStyleCnt="5">
        <dgm:presLayoutVars>
          <dgm:bulletEnabled val="1"/>
        </dgm:presLayoutVars>
      </dgm:prSet>
      <dgm:spPr/>
      <dgm:t>
        <a:bodyPr/>
        <a:lstStyle/>
        <a:p>
          <a:endParaRPr lang="es-ES"/>
        </a:p>
      </dgm:t>
    </dgm:pt>
    <dgm:pt modelId="{AFD6E671-767D-46D4-8140-311DA875E809}" type="pres">
      <dgm:prSet presAssocID="{DCAD4480-075C-47EE-BC49-C84CBE30D463}" presName="sibTrans" presStyleCnt="0"/>
      <dgm:spPr/>
    </dgm:pt>
    <dgm:pt modelId="{B44A941F-9EE7-46F8-8A45-DC745547217E}" type="pres">
      <dgm:prSet presAssocID="{BBAA3319-E099-437C-B298-FFB3687E6470}" presName="node" presStyleLbl="node1" presStyleIdx="4" presStyleCnt="5">
        <dgm:presLayoutVars>
          <dgm:bulletEnabled val="1"/>
        </dgm:presLayoutVars>
      </dgm:prSet>
      <dgm:spPr/>
      <dgm:t>
        <a:bodyPr/>
        <a:lstStyle/>
        <a:p>
          <a:endParaRPr lang="es-ES"/>
        </a:p>
      </dgm:t>
    </dgm:pt>
  </dgm:ptLst>
  <dgm:cxnLst>
    <dgm:cxn modelId="{FE3A488D-EAA9-4850-B523-482645BE4F33}" type="presOf" srcId="{E20C9489-CEE0-493A-A835-660DC02D6E60}" destId="{EE10C97B-3343-474D-A524-E0303B80B653}" srcOrd="0" destOrd="0" presId="urn:microsoft.com/office/officeart/2005/8/layout/default"/>
    <dgm:cxn modelId="{CE4F2FE2-7C03-4EFF-AEBF-2C90A41153DD}" type="presOf" srcId="{F40AF726-26F3-4576-9030-A58E5A8C97BC}" destId="{85F6090E-A8AA-45F6-A9B0-F4466CFB0F9F}" srcOrd="0" destOrd="0" presId="urn:microsoft.com/office/officeart/2005/8/layout/default"/>
    <dgm:cxn modelId="{4BE15EC6-5E69-4999-9B0A-F7D6812532C1}" srcId="{C5AC7297-9CDE-4BB4-9677-E6DD1B1E0274}" destId="{651CE995-F6D5-4349-85C6-30020C1392C2}" srcOrd="1" destOrd="0" parTransId="{3B9C0872-F190-46F0-817C-B910B4CD5B69}" sibTransId="{68677873-E7FC-46DC-819E-712FF8813754}"/>
    <dgm:cxn modelId="{0880EDD6-B8D4-4B38-AEDE-234A35B0A2A1}" srcId="{C5AC7297-9CDE-4BB4-9677-E6DD1B1E0274}" destId="{BBAA3319-E099-437C-B298-FFB3687E6470}" srcOrd="4" destOrd="0" parTransId="{DE8F5732-47AC-498B-B539-C7AAB5323959}" sibTransId="{D2C3AC28-044B-48BD-8C76-90DCA40E03D7}"/>
    <dgm:cxn modelId="{79EF2BA3-FEF5-4179-9E25-6C77FCC480AE}" srcId="{C5AC7297-9CDE-4BB4-9677-E6DD1B1E0274}" destId="{1A11ECE4-D3E1-43DD-9E34-00273CEC38F6}" srcOrd="0" destOrd="0" parTransId="{067F6E2D-5EF6-4DD6-BDEA-30F761F8F549}" sibTransId="{4710AA7D-2BC4-4D12-A471-1454E18745F5}"/>
    <dgm:cxn modelId="{BE3DA936-54A8-4333-B3D1-3705E6F351D0}" srcId="{C5AC7297-9CDE-4BB4-9677-E6DD1B1E0274}" destId="{F40AF726-26F3-4576-9030-A58E5A8C97BC}" srcOrd="2" destOrd="0" parTransId="{0E3A18CF-9E6A-4869-89AA-43039A57F8F3}" sibTransId="{F4E67749-F83B-456A-9A0F-E7EEFAB5A518}"/>
    <dgm:cxn modelId="{6CA9830C-95A7-45C4-A4FC-E53BEFBDB252}" srcId="{C5AC7297-9CDE-4BB4-9677-E6DD1B1E0274}" destId="{E20C9489-CEE0-493A-A835-660DC02D6E60}" srcOrd="3" destOrd="0" parTransId="{EA96D262-22AE-4B15-8D48-130163D95921}" sibTransId="{DCAD4480-075C-47EE-BC49-C84CBE30D463}"/>
    <dgm:cxn modelId="{0CF39E22-E0F7-4560-8FA4-966A35F3B53E}" type="presOf" srcId="{1A11ECE4-D3E1-43DD-9E34-00273CEC38F6}" destId="{988ECA74-A634-40FA-99C8-F05D0710E867}" srcOrd="0" destOrd="0" presId="urn:microsoft.com/office/officeart/2005/8/layout/default"/>
    <dgm:cxn modelId="{3B179647-5B35-4AF9-9DCC-675A0D7C9223}" type="presOf" srcId="{BBAA3319-E099-437C-B298-FFB3687E6470}" destId="{B44A941F-9EE7-46F8-8A45-DC745547217E}" srcOrd="0" destOrd="0" presId="urn:microsoft.com/office/officeart/2005/8/layout/default"/>
    <dgm:cxn modelId="{F4AE8D47-C539-42BD-BC1D-FF79ED38A47C}" type="presOf" srcId="{C5AC7297-9CDE-4BB4-9677-E6DD1B1E0274}" destId="{C67C06A8-36CB-49EB-9CE7-848161B33093}" srcOrd="0" destOrd="0" presId="urn:microsoft.com/office/officeart/2005/8/layout/default"/>
    <dgm:cxn modelId="{3A1E2445-9C67-42A6-80A2-E829592A6A0D}" type="presOf" srcId="{651CE995-F6D5-4349-85C6-30020C1392C2}" destId="{950E972B-7527-486E-9ACC-53736F5D24D3}" srcOrd="0" destOrd="0" presId="urn:microsoft.com/office/officeart/2005/8/layout/default"/>
    <dgm:cxn modelId="{E40DF102-AF73-4C62-A9F5-928FBF388DFD}" type="presParOf" srcId="{C67C06A8-36CB-49EB-9CE7-848161B33093}" destId="{988ECA74-A634-40FA-99C8-F05D0710E867}" srcOrd="0" destOrd="0" presId="urn:microsoft.com/office/officeart/2005/8/layout/default"/>
    <dgm:cxn modelId="{F95A634E-B8D8-4539-BA49-284F6FF7BD6A}" type="presParOf" srcId="{C67C06A8-36CB-49EB-9CE7-848161B33093}" destId="{BF9CA6C6-2F6E-497A-80E7-D8F7B48F6C02}" srcOrd="1" destOrd="0" presId="urn:microsoft.com/office/officeart/2005/8/layout/default"/>
    <dgm:cxn modelId="{14272FFC-350D-4A25-BA7F-457DD5C19999}" type="presParOf" srcId="{C67C06A8-36CB-49EB-9CE7-848161B33093}" destId="{950E972B-7527-486E-9ACC-53736F5D24D3}" srcOrd="2" destOrd="0" presId="urn:microsoft.com/office/officeart/2005/8/layout/default"/>
    <dgm:cxn modelId="{DFB66F9A-F6B4-482C-B5DF-52596656BF1D}" type="presParOf" srcId="{C67C06A8-36CB-49EB-9CE7-848161B33093}" destId="{DD993F93-0931-4D08-8B25-54DB8F378557}" srcOrd="3" destOrd="0" presId="urn:microsoft.com/office/officeart/2005/8/layout/default"/>
    <dgm:cxn modelId="{91CF5D34-7B6E-4AA4-B755-09CBB7DB6328}" type="presParOf" srcId="{C67C06A8-36CB-49EB-9CE7-848161B33093}" destId="{85F6090E-A8AA-45F6-A9B0-F4466CFB0F9F}" srcOrd="4" destOrd="0" presId="urn:microsoft.com/office/officeart/2005/8/layout/default"/>
    <dgm:cxn modelId="{96E190C1-0363-4EF2-A0EC-96FFC5F249CE}" type="presParOf" srcId="{C67C06A8-36CB-49EB-9CE7-848161B33093}" destId="{E111018D-0843-4E52-999B-A5AFB61DB342}" srcOrd="5" destOrd="0" presId="urn:microsoft.com/office/officeart/2005/8/layout/default"/>
    <dgm:cxn modelId="{D88DAF9F-6D4A-447F-BDC9-CC0A8E8D67FC}" type="presParOf" srcId="{C67C06A8-36CB-49EB-9CE7-848161B33093}" destId="{EE10C97B-3343-474D-A524-E0303B80B653}" srcOrd="6" destOrd="0" presId="urn:microsoft.com/office/officeart/2005/8/layout/default"/>
    <dgm:cxn modelId="{92BDC898-E848-48F8-B854-1744C8BDA6D1}" type="presParOf" srcId="{C67C06A8-36CB-49EB-9CE7-848161B33093}" destId="{AFD6E671-767D-46D4-8140-311DA875E809}" srcOrd="7" destOrd="0" presId="urn:microsoft.com/office/officeart/2005/8/layout/default"/>
    <dgm:cxn modelId="{52986D92-AE3B-4773-80E2-DFCAFE9BFB5A}" type="presParOf" srcId="{C67C06A8-36CB-49EB-9CE7-848161B33093}" destId="{B44A941F-9EE7-46F8-8A45-DC745547217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A06C80-07A9-4911-835E-1D16D3DD0B4E}"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S"/>
        </a:p>
      </dgm:t>
    </dgm:pt>
    <dgm:pt modelId="{D8812A78-0783-467F-BE35-81947857940E}">
      <dgm:prSet phldrT="[Texto]"/>
      <dgm:spPr/>
      <dgm:t>
        <a:bodyPr/>
        <a:lstStyle/>
        <a:p>
          <a:r>
            <a:rPr lang="es-ES" b="1" dirty="0" smtClean="0"/>
            <a:t>Fatiga postural</a:t>
          </a:r>
          <a:endParaRPr lang="es-ES" dirty="0"/>
        </a:p>
      </dgm:t>
    </dgm:pt>
    <dgm:pt modelId="{90E18CD7-ACDA-41F4-B335-A946C654599E}" type="parTrans" cxnId="{31502C7B-14AF-4649-9663-CB44CDA60181}">
      <dgm:prSet/>
      <dgm:spPr/>
      <dgm:t>
        <a:bodyPr/>
        <a:lstStyle/>
        <a:p>
          <a:endParaRPr lang="es-ES"/>
        </a:p>
      </dgm:t>
    </dgm:pt>
    <dgm:pt modelId="{B76B200C-983E-451F-BAA6-63DEA95E18D8}" type="sibTrans" cxnId="{31502C7B-14AF-4649-9663-CB44CDA60181}">
      <dgm:prSet/>
      <dgm:spPr/>
      <dgm:t>
        <a:bodyPr/>
        <a:lstStyle/>
        <a:p>
          <a:endParaRPr lang="es-ES"/>
        </a:p>
      </dgm:t>
    </dgm:pt>
    <dgm:pt modelId="{0C91B0DE-67DC-47F0-9020-2B1B025A726C}">
      <dgm:prSet phldrT="[Texto]"/>
      <dgm:spPr/>
      <dgm:t>
        <a:bodyPr/>
        <a:lstStyle/>
        <a:p>
          <a:r>
            <a:rPr lang="es-ES" b="1" dirty="0" smtClean="0"/>
            <a:t>Fatiga visual</a:t>
          </a:r>
          <a:endParaRPr lang="es-ES" dirty="0"/>
        </a:p>
      </dgm:t>
    </dgm:pt>
    <dgm:pt modelId="{3DC89AA4-3700-4537-908F-6183A1B5D1B7}" type="parTrans" cxnId="{077D161E-0EDA-4409-972E-28B3793B3AA3}">
      <dgm:prSet/>
      <dgm:spPr/>
      <dgm:t>
        <a:bodyPr/>
        <a:lstStyle/>
        <a:p>
          <a:endParaRPr lang="es-ES"/>
        </a:p>
      </dgm:t>
    </dgm:pt>
    <dgm:pt modelId="{C4520A7B-23B9-4B11-A28A-B7A18D581144}" type="sibTrans" cxnId="{077D161E-0EDA-4409-972E-28B3793B3AA3}">
      <dgm:prSet/>
      <dgm:spPr/>
      <dgm:t>
        <a:bodyPr/>
        <a:lstStyle/>
        <a:p>
          <a:endParaRPr lang="es-ES"/>
        </a:p>
      </dgm:t>
    </dgm:pt>
    <dgm:pt modelId="{C5FB4DF5-27CB-44BA-8E88-11748320F319}">
      <dgm:prSet phldrT="[Texto]"/>
      <dgm:spPr/>
      <dgm:t>
        <a:bodyPr/>
        <a:lstStyle/>
        <a:p>
          <a:r>
            <a:rPr lang="es-ES" b="1" dirty="0" smtClean="0"/>
            <a:t>Golpes y contusiones</a:t>
          </a:r>
          <a:endParaRPr lang="es-ES" b="1" dirty="0"/>
        </a:p>
      </dgm:t>
    </dgm:pt>
    <dgm:pt modelId="{7973B5C4-9953-4CAF-9BC6-5365D209F447}" type="parTrans" cxnId="{1C2BA34F-4D61-4E7B-A9A6-5D7E9C9A3679}">
      <dgm:prSet/>
      <dgm:spPr/>
      <dgm:t>
        <a:bodyPr/>
        <a:lstStyle/>
        <a:p>
          <a:endParaRPr lang="es-ES"/>
        </a:p>
      </dgm:t>
    </dgm:pt>
    <dgm:pt modelId="{781D8B0F-A71A-46FD-875F-5DBB92A11CC7}" type="sibTrans" cxnId="{1C2BA34F-4D61-4E7B-A9A6-5D7E9C9A3679}">
      <dgm:prSet/>
      <dgm:spPr/>
      <dgm:t>
        <a:bodyPr/>
        <a:lstStyle/>
        <a:p>
          <a:endParaRPr lang="es-ES"/>
        </a:p>
      </dgm:t>
    </dgm:pt>
    <dgm:pt modelId="{8D73B08B-398F-4B54-87B7-F96679EAE081}" type="pres">
      <dgm:prSet presAssocID="{25A06C80-07A9-4911-835E-1D16D3DD0B4E}" presName="Name0" presStyleCnt="0">
        <dgm:presLayoutVars>
          <dgm:chMax val="7"/>
          <dgm:chPref val="7"/>
          <dgm:dir/>
          <dgm:animLvl val="lvl"/>
        </dgm:presLayoutVars>
      </dgm:prSet>
      <dgm:spPr/>
      <dgm:t>
        <a:bodyPr/>
        <a:lstStyle/>
        <a:p>
          <a:endParaRPr lang="es-ES"/>
        </a:p>
      </dgm:t>
    </dgm:pt>
    <dgm:pt modelId="{B6350662-A041-44C6-A776-38B890DAD4E6}" type="pres">
      <dgm:prSet presAssocID="{D8812A78-0783-467F-BE35-81947857940E}" presName="Accent1" presStyleCnt="0"/>
      <dgm:spPr/>
    </dgm:pt>
    <dgm:pt modelId="{F3AF1F6E-6F99-491D-A3C4-92E00173C6E7}" type="pres">
      <dgm:prSet presAssocID="{D8812A78-0783-467F-BE35-81947857940E}" presName="Accent" presStyleLbl="node1" presStyleIdx="0" presStyleCnt="3" custLinFactNeighborX="-247" custLinFactNeighborY="1313"/>
      <dgm:spPr/>
    </dgm:pt>
    <dgm:pt modelId="{13A058B3-7DD0-4B7A-B1A3-6CF1202351F5}" type="pres">
      <dgm:prSet presAssocID="{D8812A78-0783-467F-BE35-81947857940E}" presName="Parent1" presStyleLbl="revTx" presStyleIdx="0" presStyleCnt="3">
        <dgm:presLayoutVars>
          <dgm:chMax val="1"/>
          <dgm:chPref val="1"/>
          <dgm:bulletEnabled val="1"/>
        </dgm:presLayoutVars>
      </dgm:prSet>
      <dgm:spPr/>
      <dgm:t>
        <a:bodyPr/>
        <a:lstStyle/>
        <a:p>
          <a:endParaRPr lang="es-ES"/>
        </a:p>
      </dgm:t>
    </dgm:pt>
    <dgm:pt modelId="{AD441987-AB87-4C58-BE9B-00068B2662B8}" type="pres">
      <dgm:prSet presAssocID="{0C91B0DE-67DC-47F0-9020-2B1B025A726C}" presName="Accent2" presStyleCnt="0"/>
      <dgm:spPr/>
    </dgm:pt>
    <dgm:pt modelId="{64CA34BD-19F6-4602-A4E5-7565F5CE8D29}" type="pres">
      <dgm:prSet presAssocID="{0C91B0DE-67DC-47F0-9020-2B1B025A726C}" presName="Accent" presStyleLbl="node1" presStyleIdx="1" presStyleCnt="3"/>
      <dgm:spPr/>
    </dgm:pt>
    <dgm:pt modelId="{0EAA8DD3-3C2B-4E1E-904D-D65BA780CB26}" type="pres">
      <dgm:prSet presAssocID="{0C91B0DE-67DC-47F0-9020-2B1B025A726C}" presName="Parent2" presStyleLbl="revTx" presStyleIdx="1" presStyleCnt="3">
        <dgm:presLayoutVars>
          <dgm:chMax val="1"/>
          <dgm:chPref val="1"/>
          <dgm:bulletEnabled val="1"/>
        </dgm:presLayoutVars>
      </dgm:prSet>
      <dgm:spPr/>
      <dgm:t>
        <a:bodyPr/>
        <a:lstStyle/>
        <a:p>
          <a:endParaRPr lang="es-ES"/>
        </a:p>
      </dgm:t>
    </dgm:pt>
    <dgm:pt modelId="{934247F2-0343-4A5E-8CAC-830D843D4F3F}" type="pres">
      <dgm:prSet presAssocID="{C5FB4DF5-27CB-44BA-8E88-11748320F319}" presName="Accent3" presStyleCnt="0"/>
      <dgm:spPr/>
    </dgm:pt>
    <dgm:pt modelId="{F8D5C505-0D5A-4021-A25C-F1C835A8F1F8}" type="pres">
      <dgm:prSet presAssocID="{C5FB4DF5-27CB-44BA-8E88-11748320F319}" presName="Accent" presStyleLbl="node1" presStyleIdx="2" presStyleCnt="3"/>
      <dgm:spPr/>
    </dgm:pt>
    <dgm:pt modelId="{EA785A7E-3182-4D01-9270-366EA095CF43}" type="pres">
      <dgm:prSet presAssocID="{C5FB4DF5-27CB-44BA-8E88-11748320F319}" presName="Parent3" presStyleLbl="revTx" presStyleIdx="2" presStyleCnt="3">
        <dgm:presLayoutVars>
          <dgm:chMax val="1"/>
          <dgm:chPref val="1"/>
          <dgm:bulletEnabled val="1"/>
        </dgm:presLayoutVars>
      </dgm:prSet>
      <dgm:spPr/>
      <dgm:t>
        <a:bodyPr/>
        <a:lstStyle/>
        <a:p>
          <a:endParaRPr lang="es-ES"/>
        </a:p>
      </dgm:t>
    </dgm:pt>
  </dgm:ptLst>
  <dgm:cxnLst>
    <dgm:cxn modelId="{1C2BA34F-4D61-4E7B-A9A6-5D7E9C9A3679}" srcId="{25A06C80-07A9-4911-835E-1D16D3DD0B4E}" destId="{C5FB4DF5-27CB-44BA-8E88-11748320F319}" srcOrd="2" destOrd="0" parTransId="{7973B5C4-9953-4CAF-9BC6-5365D209F447}" sibTransId="{781D8B0F-A71A-46FD-875F-5DBB92A11CC7}"/>
    <dgm:cxn modelId="{4CBE0843-05C0-4E33-A7BC-A9B6ADAA82A9}" type="presOf" srcId="{0C91B0DE-67DC-47F0-9020-2B1B025A726C}" destId="{0EAA8DD3-3C2B-4E1E-904D-D65BA780CB26}" srcOrd="0" destOrd="0" presId="urn:microsoft.com/office/officeart/2009/layout/CircleArrowProcess"/>
    <dgm:cxn modelId="{76321D19-7938-4308-94EC-0708A3D42FF5}" type="presOf" srcId="{C5FB4DF5-27CB-44BA-8E88-11748320F319}" destId="{EA785A7E-3182-4D01-9270-366EA095CF43}" srcOrd="0" destOrd="0" presId="urn:microsoft.com/office/officeart/2009/layout/CircleArrowProcess"/>
    <dgm:cxn modelId="{31502C7B-14AF-4649-9663-CB44CDA60181}" srcId="{25A06C80-07A9-4911-835E-1D16D3DD0B4E}" destId="{D8812A78-0783-467F-BE35-81947857940E}" srcOrd="0" destOrd="0" parTransId="{90E18CD7-ACDA-41F4-B335-A946C654599E}" sibTransId="{B76B200C-983E-451F-BAA6-63DEA95E18D8}"/>
    <dgm:cxn modelId="{CE17CD56-F7D2-4C51-8024-1E3C300DD4AF}" type="presOf" srcId="{25A06C80-07A9-4911-835E-1D16D3DD0B4E}" destId="{8D73B08B-398F-4B54-87B7-F96679EAE081}" srcOrd="0" destOrd="0" presId="urn:microsoft.com/office/officeart/2009/layout/CircleArrowProcess"/>
    <dgm:cxn modelId="{D09EE086-3218-40C1-AA31-27ED7EFEBD8E}" type="presOf" srcId="{D8812A78-0783-467F-BE35-81947857940E}" destId="{13A058B3-7DD0-4B7A-B1A3-6CF1202351F5}" srcOrd="0" destOrd="0" presId="urn:microsoft.com/office/officeart/2009/layout/CircleArrowProcess"/>
    <dgm:cxn modelId="{077D161E-0EDA-4409-972E-28B3793B3AA3}" srcId="{25A06C80-07A9-4911-835E-1D16D3DD0B4E}" destId="{0C91B0DE-67DC-47F0-9020-2B1B025A726C}" srcOrd="1" destOrd="0" parTransId="{3DC89AA4-3700-4537-908F-6183A1B5D1B7}" sibTransId="{C4520A7B-23B9-4B11-A28A-B7A18D581144}"/>
    <dgm:cxn modelId="{D7EBB102-3857-486F-83FA-2EA1A9308A12}" type="presParOf" srcId="{8D73B08B-398F-4B54-87B7-F96679EAE081}" destId="{B6350662-A041-44C6-A776-38B890DAD4E6}" srcOrd="0" destOrd="0" presId="urn:microsoft.com/office/officeart/2009/layout/CircleArrowProcess"/>
    <dgm:cxn modelId="{68AA3DA8-F2F0-40BB-BC7C-A6C0E6753FA7}" type="presParOf" srcId="{B6350662-A041-44C6-A776-38B890DAD4E6}" destId="{F3AF1F6E-6F99-491D-A3C4-92E00173C6E7}" srcOrd="0" destOrd="0" presId="urn:microsoft.com/office/officeart/2009/layout/CircleArrowProcess"/>
    <dgm:cxn modelId="{A8DDCDF8-8647-43B9-8EBF-3BFB589BF9C7}" type="presParOf" srcId="{8D73B08B-398F-4B54-87B7-F96679EAE081}" destId="{13A058B3-7DD0-4B7A-B1A3-6CF1202351F5}" srcOrd="1" destOrd="0" presId="urn:microsoft.com/office/officeart/2009/layout/CircleArrowProcess"/>
    <dgm:cxn modelId="{C03B604C-C179-4F1C-8F41-8632C06F5252}" type="presParOf" srcId="{8D73B08B-398F-4B54-87B7-F96679EAE081}" destId="{AD441987-AB87-4C58-BE9B-00068B2662B8}" srcOrd="2" destOrd="0" presId="urn:microsoft.com/office/officeart/2009/layout/CircleArrowProcess"/>
    <dgm:cxn modelId="{2EF77F39-B74A-4807-BD53-9505CFAA97A6}" type="presParOf" srcId="{AD441987-AB87-4C58-BE9B-00068B2662B8}" destId="{64CA34BD-19F6-4602-A4E5-7565F5CE8D29}" srcOrd="0" destOrd="0" presId="urn:microsoft.com/office/officeart/2009/layout/CircleArrowProcess"/>
    <dgm:cxn modelId="{FD840F60-7E38-4127-A22C-6B1EA8F42A5E}" type="presParOf" srcId="{8D73B08B-398F-4B54-87B7-F96679EAE081}" destId="{0EAA8DD3-3C2B-4E1E-904D-D65BA780CB26}" srcOrd="3" destOrd="0" presId="urn:microsoft.com/office/officeart/2009/layout/CircleArrowProcess"/>
    <dgm:cxn modelId="{D0607E4A-4EB4-4983-811B-D0981513B440}" type="presParOf" srcId="{8D73B08B-398F-4B54-87B7-F96679EAE081}" destId="{934247F2-0343-4A5E-8CAC-830D843D4F3F}" srcOrd="4" destOrd="0" presId="urn:microsoft.com/office/officeart/2009/layout/CircleArrowProcess"/>
    <dgm:cxn modelId="{F0F8C9AD-79F2-42FD-B2F7-14F1D3808B28}" type="presParOf" srcId="{934247F2-0343-4A5E-8CAC-830D843D4F3F}" destId="{F8D5C505-0D5A-4021-A25C-F1C835A8F1F8}" srcOrd="0" destOrd="0" presId="urn:microsoft.com/office/officeart/2009/layout/CircleArrowProcess"/>
    <dgm:cxn modelId="{B464A231-58A0-4398-B7DA-B85A4081DE2E}" type="presParOf" srcId="{8D73B08B-398F-4B54-87B7-F96679EAE081}" destId="{EA785A7E-3182-4D01-9270-366EA095CF4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5BED24-317F-4845-BC7E-AD524B6852A9}"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s-ES"/>
        </a:p>
      </dgm:t>
    </dgm:pt>
    <dgm:pt modelId="{27116EE2-506B-4D90-AA40-8A8CD3132DBD}">
      <dgm:prSet phldrT="[Texto]" custT="1"/>
      <dgm:spPr/>
      <dgm:t>
        <a:bodyPr/>
        <a:lstStyle/>
        <a:p>
          <a:r>
            <a:rPr lang="es-ES" sz="1100" b="1" dirty="0" smtClean="0"/>
            <a:t>Contacto con</a:t>
          </a:r>
        </a:p>
        <a:p>
          <a:r>
            <a:rPr lang="es-ES" sz="1100" b="1" dirty="0" smtClean="0"/>
            <a:t> determinados grupos y contenidos</a:t>
          </a:r>
          <a:endParaRPr lang="es-ES" sz="1100" dirty="0"/>
        </a:p>
      </dgm:t>
    </dgm:pt>
    <dgm:pt modelId="{D4B8D30C-A38F-442C-9A48-436734C036A2}" type="parTrans" cxnId="{4C8FBD68-68F6-4DFF-9ABF-73884E4F553D}">
      <dgm:prSet/>
      <dgm:spPr/>
      <dgm:t>
        <a:bodyPr/>
        <a:lstStyle/>
        <a:p>
          <a:endParaRPr lang="es-ES"/>
        </a:p>
      </dgm:t>
    </dgm:pt>
    <dgm:pt modelId="{B6B00400-5FC9-445A-B402-7140884722B3}" type="sibTrans" cxnId="{4C8FBD68-68F6-4DFF-9ABF-73884E4F553D}">
      <dgm:prSet/>
      <dgm:spPr/>
      <dgm:t>
        <a:bodyPr/>
        <a:lstStyle/>
        <a:p>
          <a:endParaRPr lang="es-ES"/>
        </a:p>
      </dgm:t>
    </dgm:pt>
    <dgm:pt modelId="{480C7A84-B2EA-4BE0-B410-2B113FE178CF}">
      <dgm:prSet phldrT="[Texto]" custT="1"/>
      <dgm:spPr/>
      <dgm:t>
        <a:bodyPr/>
        <a:lstStyle/>
        <a:p>
          <a:r>
            <a:rPr lang="es-ES" sz="1050" b="1" dirty="0" smtClean="0"/>
            <a:t>Comunidades pro-anorexia y pro-bulimia</a:t>
          </a:r>
          <a:endParaRPr lang="es-ES" sz="1050" dirty="0"/>
        </a:p>
      </dgm:t>
    </dgm:pt>
    <dgm:pt modelId="{7116775E-4B3F-4468-A1BA-B68CBEA62100}" type="parTrans" cxnId="{527050C7-053C-4A22-9A51-64E229311E55}">
      <dgm:prSet/>
      <dgm:spPr/>
      <dgm:t>
        <a:bodyPr/>
        <a:lstStyle/>
        <a:p>
          <a:endParaRPr lang="es-ES"/>
        </a:p>
      </dgm:t>
    </dgm:pt>
    <dgm:pt modelId="{F1E3568B-A648-4020-B64D-EB7B2A917E9E}" type="sibTrans" cxnId="{527050C7-053C-4A22-9A51-64E229311E55}">
      <dgm:prSet/>
      <dgm:spPr/>
      <dgm:t>
        <a:bodyPr/>
        <a:lstStyle/>
        <a:p>
          <a:endParaRPr lang="es-ES"/>
        </a:p>
      </dgm:t>
    </dgm:pt>
    <dgm:pt modelId="{2AD5FE4C-5A1A-404C-9206-6F06C125815C}">
      <dgm:prSet phldrT="[Texto]" custT="1"/>
      <dgm:spPr/>
      <dgm:t>
        <a:bodyPr/>
        <a:lstStyle/>
        <a:p>
          <a:r>
            <a:rPr lang="es-ES" sz="1100" b="1" dirty="0" smtClean="0"/>
            <a:t>Retos virales y fomento de la autolesión y el suicidio</a:t>
          </a:r>
          <a:endParaRPr lang="es-ES" sz="1100" b="1" dirty="0"/>
        </a:p>
      </dgm:t>
    </dgm:pt>
    <dgm:pt modelId="{2F4D7B58-5114-4BC1-BDDD-DD5B6A60C3F8}" type="parTrans" cxnId="{49EE568D-DCAD-49F5-A52D-18EE01532411}">
      <dgm:prSet/>
      <dgm:spPr/>
      <dgm:t>
        <a:bodyPr/>
        <a:lstStyle/>
        <a:p>
          <a:endParaRPr lang="es-ES"/>
        </a:p>
      </dgm:t>
    </dgm:pt>
    <dgm:pt modelId="{D90C9F00-9303-42E3-AAE0-B46713138596}" type="sibTrans" cxnId="{49EE568D-DCAD-49F5-A52D-18EE01532411}">
      <dgm:prSet/>
      <dgm:spPr/>
      <dgm:t>
        <a:bodyPr/>
        <a:lstStyle/>
        <a:p>
          <a:endParaRPr lang="es-ES"/>
        </a:p>
      </dgm:t>
    </dgm:pt>
    <dgm:pt modelId="{261F292A-AD37-445B-AB2C-91553EA8D6F2}" type="pres">
      <dgm:prSet presAssocID="{B05BED24-317F-4845-BC7E-AD524B6852A9}" presName="Name0" presStyleCnt="0">
        <dgm:presLayoutVars>
          <dgm:chMax val="7"/>
          <dgm:chPref val="7"/>
          <dgm:dir/>
          <dgm:animLvl val="lvl"/>
        </dgm:presLayoutVars>
      </dgm:prSet>
      <dgm:spPr/>
      <dgm:t>
        <a:bodyPr/>
        <a:lstStyle/>
        <a:p>
          <a:endParaRPr lang="es-ES"/>
        </a:p>
      </dgm:t>
    </dgm:pt>
    <dgm:pt modelId="{F128E74E-DB7D-4038-8EC3-7C54D0A36F5F}" type="pres">
      <dgm:prSet presAssocID="{27116EE2-506B-4D90-AA40-8A8CD3132DBD}" presName="Accent1" presStyleCnt="0"/>
      <dgm:spPr/>
    </dgm:pt>
    <dgm:pt modelId="{341D0211-1A3C-4C4B-BA97-329F835397BB}" type="pres">
      <dgm:prSet presAssocID="{27116EE2-506B-4D90-AA40-8A8CD3132DBD}" presName="Accent" presStyleLbl="node1" presStyleIdx="0" presStyleCnt="3"/>
      <dgm:spPr/>
    </dgm:pt>
    <dgm:pt modelId="{BC1D78C1-2782-4F73-8347-30FDF2F8A250}" type="pres">
      <dgm:prSet presAssocID="{27116EE2-506B-4D90-AA40-8A8CD3132DBD}" presName="Parent1" presStyleLbl="revTx" presStyleIdx="0" presStyleCnt="3" custScaleX="111895" custScaleY="128850" custLinFactNeighborX="2633" custLinFactNeighborY="-23328">
        <dgm:presLayoutVars>
          <dgm:chMax val="1"/>
          <dgm:chPref val="1"/>
          <dgm:bulletEnabled val="1"/>
        </dgm:presLayoutVars>
      </dgm:prSet>
      <dgm:spPr/>
      <dgm:t>
        <a:bodyPr/>
        <a:lstStyle/>
        <a:p>
          <a:endParaRPr lang="es-ES"/>
        </a:p>
      </dgm:t>
    </dgm:pt>
    <dgm:pt modelId="{9B4C5DDF-8437-4135-A862-D7C41054203E}" type="pres">
      <dgm:prSet presAssocID="{480C7A84-B2EA-4BE0-B410-2B113FE178CF}" presName="Accent2" presStyleCnt="0"/>
      <dgm:spPr/>
    </dgm:pt>
    <dgm:pt modelId="{D91C4199-C49D-4A95-9A7C-4E8A2348C4AF}" type="pres">
      <dgm:prSet presAssocID="{480C7A84-B2EA-4BE0-B410-2B113FE178CF}" presName="Accent" presStyleLbl="node1" presStyleIdx="1" presStyleCnt="3"/>
      <dgm:spPr/>
    </dgm:pt>
    <dgm:pt modelId="{494A57A2-8C82-438D-AAF5-49BA639650D6}" type="pres">
      <dgm:prSet presAssocID="{480C7A84-B2EA-4BE0-B410-2B113FE178CF}" presName="Parent2" presStyleLbl="revTx" presStyleIdx="1" presStyleCnt="3" custLinFactNeighborX="2414" custLinFactNeighborY="-6863">
        <dgm:presLayoutVars>
          <dgm:chMax val="1"/>
          <dgm:chPref val="1"/>
          <dgm:bulletEnabled val="1"/>
        </dgm:presLayoutVars>
      </dgm:prSet>
      <dgm:spPr/>
      <dgm:t>
        <a:bodyPr/>
        <a:lstStyle/>
        <a:p>
          <a:endParaRPr lang="es-ES"/>
        </a:p>
      </dgm:t>
    </dgm:pt>
    <dgm:pt modelId="{F95811D3-F7E9-4F54-A50F-4F74F2556DE4}" type="pres">
      <dgm:prSet presAssocID="{2AD5FE4C-5A1A-404C-9206-6F06C125815C}" presName="Accent3" presStyleCnt="0"/>
      <dgm:spPr/>
    </dgm:pt>
    <dgm:pt modelId="{DBE45027-A134-489B-8880-BDB05CE666DB}" type="pres">
      <dgm:prSet presAssocID="{2AD5FE4C-5A1A-404C-9206-6F06C125815C}" presName="Accent" presStyleLbl="node1" presStyleIdx="2" presStyleCnt="3"/>
      <dgm:spPr/>
    </dgm:pt>
    <dgm:pt modelId="{CD65544D-1164-4679-92FB-A2351C643F39}" type="pres">
      <dgm:prSet presAssocID="{2AD5FE4C-5A1A-404C-9206-6F06C125815C}" presName="Parent3" presStyleLbl="revTx" presStyleIdx="2" presStyleCnt="3" custLinFactNeighborX="2397" custLinFactNeighborY="-2825">
        <dgm:presLayoutVars>
          <dgm:chMax val="1"/>
          <dgm:chPref val="1"/>
          <dgm:bulletEnabled val="1"/>
        </dgm:presLayoutVars>
      </dgm:prSet>
      <dgm:spPr/>
      <dgm:t>
        <a:bodyPr/>
        <a:lstStyle/>
        <a:p>
          <a:endParaRPr lang="es-ES"/>
        </a:p>
      </dgm:t>
    </dgm:pt>
  </dgm:ptLst>
  <dgm:cxnLst>
    <dgm:cxn modelId="{7507888A-80AF-4E9A-85D0-3F8E9334AE02}" type="presOf" srcId="{480C7A84-B2EA-4BE0-B410-2B113FE178CF}" destId="{494A57A2-8C82-438D-AAF5-49BA639650D6}" srcOrd="0" destOrd="0" presId="urn:microsoft.com/office/officeart/2009/layout/CircleArrowProcess"/>
    <dgm:cxn modelId="{527050C7-053C-4A22-9A51-64E229311E55}" srcId="{B05BED24-317F-4845-BC7E-AD524B6852A9}" destId="{480C7A84-B2EA-4BE0-B410-2B113FE178CF}" srcOrd="1" destOrd="0" parTransId="{7116775E-4B3F-4468-A1BA-B68CBEA62100}" sibTransId="{F1E3568B-A648-4020-B64D-EB7B2A917E9E}"/>
    <dgm:cxn modelId="{AE5CED17-2A07-4078-926E-830C88CDD197}" type="presOf" srcId="{27116EE2-506B-4D90-AA40-8A8CD3132DBD}" destId="{BC1D78C1-2782-4F73-8347-30FDF2F8A250}" srcOrd="0" destOrd="0" presId="urn:microsoft.com/office/officeart/2009/layout/CircleArrowProcess"/>
    <dgm:cxn modelId="{9AD7B574-8178-4A62-BA52-7547A9FBB220}" type="presOf" srcId="{2AD5FE4C-5A1A-404C-9206-6F06C125815C}" destId="{CD65544D-1164-4679-92FB-A2351C643F39}" srcOrd="0" destOrd="0" presId="urn:microsoft.com/office/officeart/2009/layout/CircleArrowProcess"/>
    <dgm:cxn modelId="{9C20C55F-9ADA-4C2B-9711-B7F206B79CDD}" type="presOf" srcId="{B05BED24-317F-4845-BC7E-AD524B6852A9}" destId="{261F292A-AD37-445B-AB2C-91553EA8D6F2}" srcOrd="0" destOrd="0" presId="urn:microsoft.com/office/officeart/2009/layout/CircleArrowProcess"/>
    <dgm:cxn modelId="{49EE568D-DCAD-49F5-A52D-18EE01532411}" srcId="{B05BED24-317F-4845-BC7E-AD524B6852A9}" destId="{2AD5FE4C-5A1A-404C-9206-6F06C125815C}" srcOrd="2" destOrd="0" parTransId="{2F4D7B58-5114-4BC1-BDDD-DD5B6A60C3F8}" sibTransId="{D90C9F00-9303-42E3-AAE0-B46713138596}"/>
    <dgm:cxn modelId="{4C8FBD68-68F6-4DFF-9ABF-73884E4F553D}" srcId="{B05BED24-317F-4845-BC7E-AD524B6852A9}" destId="{27116EE2-506B-4D90-AA40-8A8CD3132DBD}" srcOrd="0" destOrd="0" parTransId="{D4B8D30C-A38F-442C-9A48-436734C036A2}" sibTransId="{B6B00400-5FC9-445A-B402-7140884722B3}"/>
    <dgm:cxn modelId="{2C8D15D4-40B1-4FA8-91D0-387A7D85BBEE}" type="presParOf" srcId="{261F292A-AD37-445B-AB2C-91553EA8D6F2}" destId="{F128E74E-DB7D-4038-8EC3-7C54D0A36F5F}" srcOrd="0" destOrd="0" presId="urn:microsoft.com/office/officeart/2009/layout/CircleArrowProcess"/>
    <dgm:cxn modelId="{9D0503AE-37F2-4A58-B368-69465728FB59}" type="presParOf" srcId="{F128E74E-DB7D-4038-8EC3-7C54D0A36F5F}" destId="{341D0211-1A3C-4C4B-BA97-329F835397BB}" srcOrd="0" destOrd="0" presId="urn:microsoft.com/office/officeart/2009/layout/CircleArrowProcess"/>
    <dgm:cxn modelId="{8735185D-EBBC-4439-95C9-2EE5B77386A6}" type="presParOf" srcId="{261F292A-AD37-445B-AB2C-91553EA8D6F2}" destId="{BC1D78C1-2782-4F73-8347-30FDF2F8A250}" srcOrd="1" destOrd="0" presId="urn:microsoft.com/office/officeart/2009/layout/CircleArrowProcess"/>
    <dgm:cxn modelId="{67FF411C-CAFE-46C4-8452-FEF9C3813DC8}" type="presParOf" srcId="{261F292A-AD37-445B-AB2C-91553EA8D6F2}" destId="{9B4C5DDF-8437-4135-A862-D7C41054203E}" srcOrd="2" destOrd="0" presId="urn:microsoft.com/office/officeart/2009/layout/CircleArrowProcess"/>
    <dgm:cxn modelId="{35E7D643-95EC-44A1-BE30-FCA5B2BE21E2}" type="presParOf" srcId="{9B4C5DDF-8437-4135-A862-D7C41054203E}" destId="{D91C4199-C49D-4A95-9A7C-4E8A2348C4AF}" srcOrd="0" destOrd="0" presId="urn:microsoft.com/office/officeart/2009/layout/CircleArrowProcess"/>
    <dgm:cxn modelId="{691A5F5A-5002-4EAA-8841-EBD8B820ED98}" type="presParOf" srcId="{261F292A-AD37-445B-AB2C-91553EA8D6F2}" destId="{494A57A2-8C82-438D-AAF5-49BA639650D6}" srcOrd="3" destOrd="0" presId="urn:microsoft.com/office/officeart/2009/layout/CircleArrowProcess"/>
    <dgm:cxn modelId="{60EC0A96-1A40-4952-87DC-12FE1771CEF0}" type="presParOf" srcId="{261F292A-AD37-445B-AB2C-91553EA8D6F2}" destId="{F95811D3-F7E9-4F54-A50F-4F74F2556DE4}" srcOrd="4" destOrd="0" presId="urn:microsoft.com/office/officeart/2009/layout/CircleArrowProcess"/>
    <dgm:cxn modelId="{2E02E2F7-6F1F-47BF-9F97-ED2E4197F720}" type="presParOf" srcId="{F95811D3-F7E9-4F54-A50F-4F74F2556DE4}" destId="{DBE45027-A134-489B-8880-BDB05CE666DB}" srcOrd="0" destOrd="0" presId="urn:microsoft.com/office/officeart/2009/layout/CircleArrowProcess"/>
    <dgm:cxn modelId="{6DB6CF64-92BE-4DD8-89D6-7D007F059E69}" type="presParOf" srcId="{261F292A-AD37-445B-AB2C-91553EA8D6F2}" destId="{CD65544D-1164-4679-92FB-A2351C643F39}"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BACAA9-5A1C-4FC3-8EF7-C93648AB237E}" type="doc">
      <dgm:prSet loTypeId="urn:microsoft.com/office/officeart/2005/8/layout/chart3" loCatId="cycle" qsTypeId="urn:microsoft.com/office/officeart/2005/8/quickstyle/3d2" qsCatId="3D" csTypeId="urn:microsoft.com/office/officeart/2005/8/colors/colorful5" csCatId="colorful" phldr="1"/>
      <dgm:spPr/>
    </dgm:pt>
    <dgm:pt modelId="{A65B1292-5C1D-44AC-9C86-AC9DD4711C7B}" type="pres">
      <dgm:prSet presAssocID="{3DBACAA9-5A1C-4FC3-8EF7-C93648AB237E}" presName="compositeShape" presStyleCnt="0">
        <dgm:presLayoutVars>
          <dgm:chMax val="7"/>
          <dgm:dir/>
          <dgm:resizeHandles val="exact"/>
        </dgm:presLayoutVars>
      </dgm:prSet>
      <dgm:spPr/>
    </dgm:pt>
  </dgm:ptLst>
  <dgm:cxnLst>
    <dgm:cxn modelId="{1E547776-69F4-49C6-A223-2399F5DE98B7}" type="presOf" srcId="{3DBACAA9-5A1C-4FC3-8EF7-C93648AB237E}" destId="{A65B1292-5C1D-44AC-9C86-AC9DD4711C7B}"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C0ADB2-6F5A-4623-A261-7D7003D9DB5F}" type="doc">
      <dgm:prSet loTypeId="urn:microsoft.com/office/officeart/2005/8/layout/gear1" loCatId="cycle" qsTypeId="urn:microsoft.com/office/officeart/2005/8/quickstyle/simple1" qsCatId="simple" csTypeId="urn:microsoft.com/office/officeart/2005/8/colors/colorful1" csCatId="colorful" phldr="1"/>
      <dgm:spPr/>
    </dgm:pt>
    <dgm:pt modelId="{16A36DDA-C427-4FB2-8AB9-61E980EB8137}">
      <dgm:prSet phldrT="[Texto]"/>
      <dgm:spPr/>
      <dgm:t>
        <a:bodyPr/>
        <a:lstStyle/>
        <a:p>
          <a:r>
            <a:rPr lang="es-ES" b="1" i="1" dirty="0" smtClean="0"/>
            <a:t>Los jóvenes de 16 a 30 años tienen un especial interés por las redes sociales como puede ser </a:t>
          </a:r>
          <a:r>
            <a:rPr lang="es-ES" b="1" i="1" dirty="0" err="1" smtClean="0"/>
            <a:t>Whatsapp</a:t>
          </a:r>
          <a:r>
            <a:rPr lang="es-ES" b="1" i="1" dirty="0" smtClean="0"/>
            <a:t> o Facebook</a:t>
          </a:r>
          <a:endParaRPr lang="es-ES" b="1" dirty="0"/>
        </a:p>
      </dgm:t>
    </dgm:pt>
    <dgm:pt modelId="{FB992BBD-5091-40B4-B7E8-E10D3AD3ED6F}" type="parTrans" cxnId="{4BE1391B-DB01-43F5-8AE0-151EB645E3BE}">
      <dgm:prSet/>
      <dgm:spPr/>
      <dgm:t>
        <a:bodyPr/>
        <a:lstStyle/>
        <a:p>
          <a:endParaRPr lang="es-ES"/>
        </a:p>
      </dgm:t>
    </dgm:pt>
    <dgm:pt modelId="{E04323DA-C2FD-4A2B-A5F8-C7F3F54570E4}" type="sibTrans" cxnId="{4BE1391B-DB01-43F5-8AE0-151EB645E3BE}">
      <dgm:prSet/>
      <dgm:spPr/>
      <dgm:t>
        <a:bodyPr/>
        <a:lstStyle/>
        <a:p>
          <a:endParaRPr lang="es-ES"/>
        </a:p>
      </dgm:t>
    </dgm:pt>
    <dgm:pt modelId="{07EEE264-F1B7-4C0F-8EA8-AD83155E0204}">
      <dgm:prSet phldrT="[Texto]"/>
      <dgm:spPr/>
      <dgm:t>
        <a:bodyPr/>
        <a:lstStyle/>
        <a:p>
          <a:r>
            <a:rPr lang="es-ES" b="1" dirty="0" smtClean="0"/>
            <a:t>A partir de los 14 años esta cifra aumenta un 20% más</a:t>
          </a:r>
          <a:endParaRPr lang="es-ES" dirty="0"/>
        </a:p>
      </dgm:t>
    </dgm:pt>
    <dgm:pt modelId="{006A250D-254D-4892-B1FC-0DEF1038AE41}" type="parTrans" cxnId="{59AA3237-69FD-408E-9939-57CB3725EA36}">
      <dgm:prSet/>
      <dgm:spPr/>
      <dgm:t>
        <a:bodyPr/>
        <a:lstStyle/>
        <a:p>
          <a:endParaRPr lang="es-ES"/>
        </a:p>
      </dgm:t>
    </dgm:pt>
    <dgm:pt modelId="{8469B5D7-95BC-4082-BCB9-95CF7CE83D6E}" type="sibTrans" cxnId="{59AA3237-69FD-408E-9939-57CB3725EA36}">
      <dgm:prSet/>
      <dgm:spPr/>
      <dgm:t>
        <a:bodyPr/>
        <a:lstStyle/>
        <a:p>
          <a:endParaRPr lang="es-ES"/>
        </a:p>
      </dgm:t>
    </dgm:pt>
    <dgm:pt modelId="{2838A9E1-8C87-4949-96DC-30D3BB145C5F}">
      <dgm:prSet phldrT="[Texto]"/>
      <dgm:spPr/>
      <dgm:t>
        <a:bodyPr/>
        <a:lstStyle/>
        <a:p>
          <a:r>
            <a:rPr lang="es-ES" b="1" dirty="0" smtClean="0"/>
            <a:t>70% Menores dispone de un teléfono móvil</a:t>
          </a:r>
          <a:endParaRPr lang="es-ES" dirty="0"/>
        </a:p>
      </dgm:t>
    </dgm:pt>
    <dgm:pt modelId="{6E799CB6-6F45-4CE8-85B2-297ABA01F651}" type="parTrans" cxnId="{19F4F903-6161-4E46-9A51-03FD306814E4}">
      <dgm:prSet/>
      <dgm:spPr/>
      <dgm:t>
        <a:bodyPr/>
        <a:lstStyle/>
        <a:p>
          <a:endParaRPr lang="es-ES"/>
        </a:p>
      </dgm:t>
    </dgm:pt>
    <dgm:pt modelId="{612CC024-4DF6-41D0-8AAD-A215C920E885}" type="sibTrans" cxnId="{19F4F903-6161-4E46-9A51-03FD306814E4}">
      <dgm:prSet/>
      <dgm:spPr/>
      <dgm:t>
        <a:bodyPr/>
        <a:lstStyle/>
        <a:p>
          <a:endParaRPr lang="es-ES"/>
        </a:p>
      </dgm:t>
    </dgm:pt>
    <dgm:pt modelId="{339686FE-486F-4297-BEAA-5EF6B63BD3B6}">
      <dgm:prSet/>
      <dgm:spPr/>
      <dgm:t>
        <a:bodyPr/>
        <a:lstStyle/>
        <a:p>
          <a:endParaRPr lang="es-ES"/>
        </a:p>
      </dgm:t>
    </dgm:pt>
    <dgm:pt modelId="{B80F92B7-F292-4DC6-9F5C-DA1E848DA2E1}" type="parTrans" cxnId="{99436504-20C3-4DEA-A316-1E807D45A752}">
      <dgm:prSet/>
      <dgm:spPr/>
      <dgm:t>
        <a:bodyPr/>
        <a:lstStyle/>
        <a:p>
          <a:endParaRPr lang="es-ES"/>
        </a:p>
      </dgm:t>
    </dgm:pt>
    <dgm:pt modelId="{B9190E47-B8C6-4340-8468-3248CC1BED2E}" type="sibTrans" cxnId="{99436504-20C3-4DEA-A316-1E807D45A752}">
      <dgm:prSet/>
      <dgm:spPr/>
      <dgm:t>
        <a:bodyPr/>
        <a:lstStyle/>
        <a:p>
          <a:endParaRPr lang="es-ES"/>
        </a:p>
      </dgm:t>
    </dgm:pt>
    <dgm:pt modelId="{E0BAEF16-34C3-4C15-9EB3-72A3AD8B330C}" type="pres">
      <dgm:prSet presAssocID="{A9C0ADB2-6F5A-4623-A261-7D7003D9DB5F}" presName="composite" presStyleCnt="0">
        <dgm:presLayoutVars>
          <dgm:chMax val="3"/>
          <dgm:animLvl val="lvl"/>
          <dgm:resizeHandles val="exact"/>
        </dgm:presLayoutVars>
      </dgm:prSet>
      <dgm:spPr/>
    </dgm:pt>
    <dgm:pt modelId="{C78BDC53-5FDD-4471-A804-DEAAD1F87F31}" type="pres">
      <dgm:prSet presAssocID="{16A36DDA-C427-4FB2-8AB9-61E980EB8137}" presName="gear1" presStyleLbl="node1" presStyleIdx="0" presStyleCnt="3">
        <dgm:presLayoutVars>
          <dgm:chMax val="1"/>
          <dgm:bulletEnabled val="1"/>
        </dgm:presLayoutVars>
      </dgm:prSet>
      <dgm:spPr/>
      <dgm:t>
        <a:bodyPr/>
        <a:lstStyle/>
        <a:p>
          <a:endParaRPr lang="es-ES"/>
        </a:p>
      </dgm:t>
    </dgm:pt>
    <dgm:pt modelId="{A7BFBB8E-4E8C-4EB6-A92E-D909E9BADD4D}" type="pres">
      <dgm:prSet presAssocID="{16A36DDA-C427-4FB2-8AB9-61E980EB8137}" presName="gear1srcNode" presStyleLbl="node1" presStyleIdx="0" presStyleCnt="3"/>
      <dgm:spPr/>
      <dgm:t>
        <a:bodyPr/>
        <a:lstStyle/>
        <a:p>
          <a:endParaRPr lang="es-ES"/>
        </a:p>
      </dgm:t>
    </dgm:pt>
    <dgm:pt modelId="{0ADB9D1C-224F-45AC-83ED-E993FBCA023E}" type="pres">
      <dgm:prSet presAssocID="{16A36DDA-C427-4FB2-8AB9-61E980EB8137}" presName="gear1dstNode" presStyleLbl="node1" presStyleIdx="0" presStyleCnt="3"/>
      <dgm:spPr/>
      <dgm:t>
        <a:bodyPr/>
        <a:lstStyle/>
        <a:p>
          <a:endParaRPr lang="es-ES"/>
        </a:p>
      </dgm:t>
    </dgm:pt>
    <dgm:pt modelId="{1C51FE6C-E265-456D-BD6A-F78DFCA10E5B}" type="pres">
      <dgm:prSet presAssocID="{07EEE264-F1B7-4C0F-8EA8-AD83155E0204}" presName="gear2" presStyleLbl="node1" presStyleIdx="1" presStyleCnt="3">
        <dgm:presLayoutVars>
          <dgm:chMax val="1"/>
          <dgm:bulletEnabled val="1"/>
        </dgm:presLayoutVars>
      </dgm:prSet>
      <dgm:spPr/>
      <dgm:t>
        <a:bodyPr/>
        <a:lstStyle/>
        <a:p>
          <a:endParaRPr lang="es-ES"/>
        </a:p>
      </dgm:t>
    </dgm:pt>
    <dgm:pt modelId="{D5D38D0B-D497-477A-995B-1B66FC2706C2}" type="pres">
      <dgm:prSet presAssocID="{07EEE264-F1B7-4C0F-8EA8-AD83155E0204}" presName="gear2srcNode" presStyleLbl="node1" presStyleIdx="1" presStyleCnt="3"/>
      <dgm:spPr/>
      <dgm:t>
        <a:bodyPr/>
        <a:lstStyle/>
        <a:p>
          <a:endParaRPr lang="es-ES"/>
        </a:p>
      </dgm:t>
    </dgm:pt>
    <dgm:pt modelId="{5C75F8A5-E1F5-4EF5-B99D-FACFE4A04E53}" type="pres">
      <dgm:prSet presAssocID="{07EEE264-F1B7-4C0F-8EA8-AD83155E0204}" presName="gear2dstNode" presStyleLbl="node1" presStyleIdx="1" presStyleCnt="3"/>
      <dgm:spPr/>
      <dgm:t>
        <a:bodyPr/>
        <a:lstStyle/>
        <a:p>
          <a:endParaRPr lang="es-ES"/>
        </a:p>
      </dgm:t>
    </dgm:pt>
    <dgm:pt modelId="{9F66D196-26D5-45D5-B5A0-FA444439410D}" type="pres">
      <dgm:prSet presAssocID="{2838A9E1-8C87-4949-96DC-30D3BB145C5F}" presName="gear3" presStyleLbl="node1" presStyleIdx="2" presStyleCnt="3"/>
      <dgm:spPr/>
      <dgm:t>
        <a:bodyPr/>
        <a:lstStyle/>
        <a:p>
          <a:endParaRPr lang="es-ES"/>
        </a:p>
      </dgm:t>
    </dgm:pt>
    <dgm:pt modelId="{46241693-7C7F-4181-B5F5-3738214307C6}" type="pres">
      <dgm:prSet presAssocID="{2838A9E1-8C87-4949-96DC-30D3BB145C5F}" presName="gear3tx" presStyleLbl="node1" presStyleIdx="2" presStyleCnt="3">
        <dgm:presLayoutVars>
          <dgm:chMax val="1"/>
          <dgm:bulletEnabled val="1"/>
        </dgm:presLayoutVars>
      </dgm:prSet>
      <dgm:spPr/>
      <dgm:t>
        <a:bodyPr/>
        <a:lstStyle/>
        <a:p>
          <a:endParaRPr lang="es-ES"/>
        </a:p>
      </dgm:t>
    </dgm:pt>
    <dgm:pt modelId="{C4EE5CCE-1F26-4E3E-95C2-8F3F9B582ACD}" type="pres">
      <dgm:prSet presAssocID="{2838A9E1-8C87-4949-96DC-30D3BB145C5F}" presName="gear3srcNode" presStyleLbl="node1" presStyleIdx="2" presStyleCnt="3"/>
      <dgm:spPr/>
      <dgm:t>
        <a:bodyPr/>
        <a:lstStyle/>
        <a:p>
          <a:endParaRPr lang="es-ES"/>
        </a:p>
      </dgm:t>
    </dgm:pt>
    <dgm:pt modelId="{32A192BF-9CC0-4B2C-8A2F-B1DE31F5AAE8}" type="pres">
      <dgm:prSet presAssocID="{2838A9E1-8C87-4949-96DC-30D3BB145C5F}" presName="gear3dstNode" presStyleLbl="node1" presStyleIdx="2" presStyleCnt="3"/>
      <dgm:spPr/>
      <dgm:t>
        <a:bodyPr/>
        <a:lstStyle/>
        <a:p>
          <a:endParaRPr lang="es-ES"/>
        </a:p>
      </dgm:t>
    </dgm:pt>
    <dgm:pt modelId="{2F9DA746-D493-4098-B558-77443209863F}" type="pres">
      <dgm:prSet presAssocID="{E04323DA-C2FD-4A2B-A5F8-C7F3F54570E4}" presName="connector1" presStyleLbl="sibTrans2D1" presStyleIdx="0" presStyleCnt="3"/>
      <dgm:spPr/>
      <dgm:t>
        <a:bodyPr/>
        <a:lstStyle/>
        <a:p>
          <a:endParaRPr lang="es-ES"/>
        </a:p>
      </dgm:t>
    </dgm:pt>
    <dgm:pt modelId="{0FD51119-6939-4D5F-A9D8-EF051F4A46FD}" type="pres">
      <dgm:prSet presAssocID="{8469B5D7-95BC-4082-BCB9-95CF7CE83D6E}" presName="connector2" presStyleLbl="sibTrans2D1" presStyleIdx="1" presStyleCnt="3"/>
      <dgm:spPr/>
      <dgm:t>
        <a:bodyPr/>
        <a:lstStyle/>
        <a:p>
          <a:endParaRPr lang="es-ES"/>
        </a:p>
      </dgm:t>
    </dgm:pt>
    <dgm:pt modelId="{E3C64517-B5E4-4F07-A624-2DC1D03ABC5D}" type="pres">
      <dgm:prSet presAssocID="{612CC024-4DF6-41D0-8AAD-A215C920E885}" presName="connector3" presStyleLbl="sibTrans2D1" presStyleIdx="2" presStyleCnt="3"/>
      <dgm:spPr/>
      <dgm:t>
        <a:bodyPr/>
        <a:lstStyle/>
        <a:p>
          <a:endParaRPr lang="es-ES"/>
        </a:p>
      </dgm:t>
    </dgm:pt>
  </dgm:ptLst>
  <dgm:cxnLst>
    <dgm:cxn modelId="{99436504-20C3-4DEA-A316-1E807D45A752}" srcId="{A9C0ADB2-6F5A-4623-A261-7D7003D9DB5F}" destId="{339686FE-486F-4297-BEAA-5EF6B63BD3B6}" srcOrd="3" destOrd="0" parTransId="{B80F92B7-F292-4DC6-9F5C-DA1E848DA2E1}" sibTransId="{B9190E47-B8C6-4340-8468-3248CC1BED2E}"/>
    <dgm:cxn modelId="{E6D06CF2-C3A0-4A68-8B81-0C45BAEFE8AA}" type="presOf" srcId="{A9C0ADB2-6F5A-4623-A261-7D7003D9DB5F}" destId="{E0BAEF16-34C3-4C15-9EB3-72A3AD8B330C}" srcOrd="0" destOrd="0" presId="urn:microsoft.com/office/officeart/2005/8/layout/gear1"/>
    <dgm:cxn modelId="{59AA3237-69FD-408E-9939-57CB3725EA36}" srcId="{A9C0ADB2-6F5A-4623-A261-7D7003D9DB5F}" destId="{07EEE264-F1B7-4C0F-8EA8-AD83155E0204}" srcOrd="1" destOrd="0" parTransId="{006A250D-254D-4892-B1FC-0DEF1038AE41}" sibTransId="{8469B5D7-95BC-4082-BCB9-95CF7CE83D6E}"/>
    <dgm:cxn modelId="{98B223C8-DA81-4136-8BAF-C82F285E3D48}" type="presOf" srcId="{16A36DDA-C427-4FB2-8AB9-61E980EB8137}" destId="{0ADB9D1C-224F-45AC-83ED-E993FBCA023E}" srcOrd="2" destOrd="0" presId="urn:microsoft.com/office/officeart/2005/8/layout/gear1"/>
    <dgm:cxn modelId="{8F6665DC-9B20-4D2D-A222-4CD46D1A0C26}" type="presOf" srcId="{2838A9E1-8C87-4949-96DC-30D3BB145C5F}" destId="{32A192BF-9CC0-4B2C-8A2F-B1DE31F5AAE8}" srcOrd="3" destOrd="0" presId="urn:microsoft.com/office/officeart/2005/8/layout/gear1"/>
    <dgm:cxn modelId="{DBB52930-ADD2-4E5F-99C7-B2E2312BC22D}" type="presOf" srcId="{612CC024-4DF6-41D0-8AAD-A215C920E885}" destId="{E3C64517-B5E4-4F07-A624-2DC1D03ABC5D}" srcOrd="0" destOrd="0" presId="urn:microsoft.com/office/officeart/2005/8/layout/gear1"/>
    <dgm:cxn modelId="{461BB0AD-9B22-4FCF-9AC5-DFA86E9A96DE}" type="presOf" srcId="{07EEE264-F1B7-4C0F-8EA8-AD83155E0204}" destId="{5C75F8A5-E1F5-4EF5-B99D-FACFE4A04E53}" srcOrd="2" destOrd="0" presId="urn:microsoft.com/office/officeart/2005/8/layout/gear1"/>
    <dgm:cxn modelId="{AC7E1BFF-38A7-437B-8C86-CD971D150902}" type="presOf" srcId="{E04323DA-C2FD-4A2B-A5F8-C7F3F54570E4}" destId="{2F9DA746-D493-4098-B558-77443209863F}" srcOrd="0" destOrd="0" presId="urn:microsoft.com/office/officeart/2005/8/layout/gear1"/>
    <dgm:cxn modelId="{0AB5CF06-441D-4365-9884-734551CB2C37}" type="presOf" srcId="{16A36DDA-C427-4FB2-8AB9-61E980EB8137}" destId="{C78BDC53-5FDD-4471-A804-DEAAD1F87F31}" srcOrd="0" destOrd="0" presId="urn:microsoft.com/office/officeart/2005/8/layout/gear1"/>
    <dgm:cxn modelId="{19F4F903-6161-4E46-9A51-03FD306814E4}" srcId="{A9C0ADB2-6F5A-4623-A261-7D7003D9DB5F}" destId="{2838A9E1-8C87-4949-96DC-30D3BB145C5F}" srcOrd="2" destOrd="0" parTransId="{6E799CB6-6F45-4CE8-85B2-297ABA01F651}" sibTransId="{612CC024-4DF6-41D0-8AAD-A215C920E885}"/>
    <dgm:cxn modelId="{3FFDCA05-6E47-49D5-B8F4-77339ACC50A4}" type="presOf" srcId="{07EEE264-F1B7-4C0F-8EA8-AD83155E0204}" destId="{1C51FE6C-E265-456D-BD6A-F78DFCA10E5B}" srcOrd="0" destOrd="0" presId="urn:microsoft.com/office/officeart/2005/8/layout/gear1"/>
    <dgm:cxn modelId="{EBC0C51A-D207-4718-B17B-C0D94364FE10}" type="presOf" srcId="{07EEE264-F1B7-4C0F-8EA8-AD83155E0204}" destId="{D5D38D0B-D497-477A-995B-1B66FC2706C2}" srcOrd="1" destOrd="0" presId="urn:microsoft.com/office/officeart/2005/8/layout/gear1"/>
    <dgm:cxn modelId="{B86DF3D7-0681-40E9-BB7F-FF2FC7084973}" type="presOf" srcId="{2838A9E1-8C87-4949-96DC-30D3BB145C5F}" destId="{C4EE5CCE-1F26-4E3E-95C2-8F3F9B582ACD}" srcOrd="2" destOrd="0" presId="urn:microsoft.com/office/officeart/2005/8/layout/gear1"/>
    <dgm:cxn modelId="{182D603C-84A1-43D9-BA4B-BA52749EC2ED}" type="presOf" srcId="{8469B5D7-95BC-4082-BCB9-95CF7CE83D6E}" destId="{0FD51119-6939-4D5F-A9D8-EF051F4A46FD}" srcOrd="0" destOrd="0" presId="urn:microsoft.com/office/officeart/2005/8/layout/gear1"/>
    <dgm:cxn modelId="{FB78C7C8-3EF0-44D3-84B8-4B599B50B423}" type="presOf" srcId="{2838A9E1-8C87-4949-96DC-30D3BB145C5F}" destId="{9F66D196-26D5-45D5-B5A0-FA444439410D}" srcOrd="0" destOrd="0" presId="urn:microsoft.com/office/officeart/2005/8/layout/gear1"/>
    <dgm:cxn modelId="{747DC352-372C-4860-8E83-F559779BD8BA}" type="presOf" srcId="{2838A9E1-8C87-4949-96DC-30D3BB145C5F}" destId="{46241693-7C7F-4181-B5F5-3738214307C6}" srcOrd="1" destOrd="0" presId="urn:microsoft.com/office/officeart/2005/8/layout/gear1"/>
    <dgm:cxn modelId="{4BE1391B-DB01-43F5-8AE0-151EB645E3BE}" srcId="{A9C0ADB2-6F5A-4623-A261-7D7003D9DB5F}" destId="{16A36DDA-C427-4FB2-8AB9-61E980EB8137}" srcOrd="0" destOrd="0" parTransId="{FB992BBD-5091-40B4-B7E8-E10D3AD3ED6F}" sibTransId="{E04323DA-C2FD-4A2B-A5F8-C7F3F54570E4}"/>
    <dgm:cxn modelId="{B3640DC5-E4BC-40A4-96FC-33B0B904BC86}" type="presOf" srcId="{16A36DDA-C427-4FB2-8AB9-61E980EB8137}" destId="{A7BFBB8E-4E8C-4EB6-A92E-D909E9BADD4D}" srcOrd="1" destOrd="0" presId="urn:microsoft.com/office/officeart/2005/8/layout/gear1"/>
    <dgm:cxn modelId="{81FF8B23-6322-4E6B-BB2D-F203106D61EB}" type="presParOf" srcId="{E0BAEF16-34C3-4C15-9EB3-72A3AD8B330C}" destId="{C78BDC53-5FDD-4471-A804-DEAAD1F87F31}" srcOrd="0" destOrd="0" presId="urn:microsoft.com/office/officeart/2005/8/layout/gear1"/>
    <dgm:cxn modelId="{A9DCF4E7-A8C4-453A-8D76-8D05737D9452}" type="presParOf" srcId="{E0BAEF16-34C3-4C15-9EB3-72A3AD8B330C}" destId="{A7BFBB8E-4E8C-4EB6-A92E-D909E9BADD4D}" srcOrd="1" destOrd="0" presId="urn:microsoft.com/office/officeart/2005/8/layout/gear1"/>
    <dgm:cxn modelId="{A9CCCD6C-C045-4052-B8C9-499E6115A131}" type="presParOf" srcId="{E0BAEF16-34C3-4C15-9EB3-72A3AD8B330C}" destId="{0ADB9D1C-224F-45AC-83ED-E993FBCA023E}" srcOrd="2" destOrd="0" presId="urn:microsoft.com/office/officeart/2005/8/layout/gear1"/>
    <dgm:cxn modelId="{469A459C-A140-4566-BB71-D00FA223EDA6}" type="presParOf" srcId="{E0BAEF16-34C3-4C15-9EB3-72A3AD8B330C}" destId="{1C51FE6C-E265-456D-BD6A-F78DFCA10E5B}" srcOrd="3" destOrd="0" presId="urn:microsoft.com/office/officeart/2005/8/layout/gear1"/>
    <dgm:cxn modelId="{32274328-E868-40CE-B484-967861EF9184}" type="presParOf" srcId="{E0BAEF16-34C3-4C15-9EB3-72A3AD8B330C}" destId="{D5D38D0B-D497-477A-995B-1B66FC2706C2}" srcOrd="4" destOrd="0" presId="urn:microsoft.com/office/officeart/2005/8/layout/gear1"/>
    <dgm:cxn modelId="{BEA9FF68-7100-4594-9F7E-584CCB8E8E48}" type="presParOf" srcId="{E0BAEF16-34C3-4C15-9EB3-72A3AD8B330C}" destId="{5C75F8A5-E1F5-4EF5-B99D-FACFE4A04E53}" srcOrd="5" destOrd="0" presId="urn:microsoft.com/office/officeart/2005/8/layout/gear1"/>
    <dgm:cxn modelId="{0CAC20B0-7C1C-4E1C-9E6D-F92337F2E215}" type="presParOf" srcId="{E0BAEF16-34C3-4C15-9EB3-72A3AD8B330C}" destId="{9F66D196-26D5-45D5-B5A0-FA444439410D}" srcOrd="6" destOrd="0" presId="urn:microsoft.com/office/officeart/2005/8/layout/gear1"/>
    <dgm:cxn modelId="{0AAE27F8-424A-4F08-B295-042E583D1105}" type="presParOf" srcId="{E0BAEF16-34C3-4C15-9EB3-72A3AD8B330C}" destId="{46241693-7C7F-4181-B5F5-3738214307C6}" srcOrd="7" destOrd="0" presId="urn:microsoft.com/office/officeart/2005/8/layout/gear1"/>
    <dgm:cxn modelId="{B7FED954-9382-4E07-9807-240FA3AE2536}" type="presParOf" srcId="{E0BAEF16-34C3-4C15-9EB3-72A3AD8B330C}" destId="{C4EE5CCE-1F26-4E3E-95C2-8F3F9B582ACD}" srcOrd="8" destOrd="0" presId="urn:microsoft.com/office/officeart/2005/8/layout/gear1"/>
    <dgm:cxn modelId="{5F369B85-3E04-41F9-89B2-67F4F19E3402}" type="presParOf" srcId="{E0BAEF16-34C3-4C15-9EB3-72A3AD8B330C}" destId="{32A192BF-9CC0-4B2C-8A2F-B1DE31F5AAE8}" srcOrd="9" destOrd="0" presId="urn:microsoft.com/office/officeart/2005/8/layout/gear1"/>
    <dgm:cxn modelId="{E6536EE0-7800-4BAF-8149-A2A07AC30B8C}" type="presParOf" srcId="{E0BAEF16-34C3-4C15-9EB3-72A3AD8B330C}" destId="{2F9DA746-D493-4098-B558-77443209863F}" srcOrd="10" destOrd="0" presId="urn:microsoft.com/office/officeart/2005/8/layout/gear1"/>
    <dgm:cxn modelId="{B63A6B19-E5BF-401F-B2F2-E120ED70FCBE}" type="presParOf" srcId="{E0BAEF16-34C3-4C15-9EB3-72A3AD8B330C}" destId="{0FD51119-6939-4D5F-A9D8-EF051F4A46FD}" srcOrd="11" destOrd="0" presId="urn:microsoft.com/office/officeart/2005/8/layout/gear1"/>
    <dgm:cxn modelId="{C0FD806B-176B-4081-8848-F692C2AF9BF3}" type="presParOf" srcId="{E0BAEF16-34C3-4C15-9EB3-72A3AD8B330C}" destId="{E3C64517-B5E4-4F07-A624-2DC1D03ABC5D}"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019CC4-DEE8-4C00-B049-D679E96D93AE}" type="doc">
      <dgm:prSet loTypeId="urn:microsoft.com/office/officeart/2005/8/layout/vList2" loCatId="list" qsTypeId="urn:microsoft.com/office/officeart/2005/8/quickstyle/3d9" qsCatId="3D" csTypeId="urn:microsoft.com/office/officeart/2005/8/colors/accent2_3" csCatId="accent2" phldr="1"/>
      <dgm:spPr/>
      <dgm:t>
        <a:bodyPr/>
        <a:lstStyle/>
        <a:p>
          <a:endParaRPr lang="es-ES"/>
        </a:p>
      </dgm:t>
    </dgm:pt>
    <dgm:pt modelId="{D9E81CA1-7B04-4CCD-BD09-7ADD98C11343}">
      <dgm:prSet phldrT="[Texto]" custT="1"/>
      <dgm:spPr/>
      <dgm:t>
        <a:bodyPr/>
        <a:lstStyle/>
        <a:p>
          <a:r>
            <a:rPr lang="es-ES" sz="2800" dirty="0" smtClean="0">
              <a:latin typeface="Arial Narrow" panose="020B0606020202030204" pitchFamily="34" charset="0"/>
            </a:rPr>
            <a:t>“¿Estás siempre pendiente de tu teléfono móvil? ¿Estas enganchado/a a Internet? ¿Necesitas estar continuamente conectado/a?” </a:t>
          </a:r>
          <a:r>
            <a:rPr lang="es-ES" sz="2800" b="1" dirty="0" smtClean="0">
              <a:latin typeface="Arial Narrow" panose="020B0606020202030204" pitchFamily="34" charset="0"/>
            </a:rPr>
            <a:t>Responde a este test que contiene 20 preguntas, seleccionando entre las respuestas la que más se corresponda a tu realidad</a:t>
          </a:r>
          <a:r>
            <a:rPr lang="es-ES" sz="2800" dirty="0" smtClean="0">
              <a:latin typeface="Arial Narrow" panose="020B0606020202030204" pitchFamily="34" charset="0"/>
            </a:rPr>
            <a:t>. </a:t>
          </a:r>
          <a:endParaRPr lang="es-ES" sz="2800" dirty="0"/>
        </a:p>
      </dgm:t>
    </dgm:pt>
    <dgm:pt modelId="{B0F513D2-5857-443E-A38C-48F13C721428}" type="parTrans" cxnId="{76A93B6D-666E-4B7D-844D-7F56FEC5CFB6}">
      <dgm:prSet/>
      <dgm:spPr/>
      <dgm:t>
        <a:bodyPr/>
        <a:lstStyle/>
        <a:p>
          <a:endParaRPr lang="es-ES"/>
        </a:p>
      </dgm:t>
    </dgm:pt>
    <dgm:pt modelId="{7DAA9BEB-7513-40D8-A87B-71F48244A76B}" type="sibTrans" cxnId="{76A93B6D-666E-4B7D-844D-7F56FEC5CFB6}">
      <dgm:prSet/>
      <dgm:spPr/>
      <dgm:t>
        <a:bodyPr/>
        <a:lstStyle/>
        <a:p>
          <a:endParaRPr lang="es-ES"/>
        </a:p>
      </dgm:t>
    </dgm:pt>
    <dgm:pt modelId="{86589BC9-790B-4F16-8148-AF7CDE330207}" type="pres">
      <dgm:prSet presAssocID="{5D019CC4-DEE8-4C00-B049-D679E96D93AE}" presName="linear" presStyleCnt="0">
        <dgm:presLayoutVars>
          <dgm:animLvl val="lvl"/>
          <dgm:resizeHandles val="exact"/>
        </dgm:presLayoutVars>
      </dgm:prSet>
      <dgm:spPr/>
      <dgm:t>
        <a:bodyPr/>
        <a:lstStyle/>
        <a:p>
          <a:endParaRPr lang="es-ES"/>
        </a:p>
      </dgm:t>
    </dgm:pt>
    <dgm:pt modelId="{3500BC8A-CA0B-42BF-B65C-68A0938AFD9D}" type="pres">
      <dgm:prSet presAssocID="{D9E81CA1-7B04-4CCD-BD09-7ADD98C11343}" presName="parentText" presStyleLbl="node1" presStyleIdx="0" presStyleCnt="1" custScaleY="103134" custLinFactNeighborX="867" custLinFactNeighborY="-22365">
        <dgm:presLayoutVars>
          <dgm:chMax val="0"/>
          <dgm:bulletEnabled val="1"/>
        </dgm:presLayoutVars>
      </dgm:prSet>
      <dgm:spPr/>
      <dgm:t>
        <a:bodyPr/>
        <a:lstStyle/>
        <a:p>
          <a:endParaRPr lang="es-ES"/>
        </a:p>
      </dgm:t>
    </dgm:pt>
  </dgm:ptLst>
  <dgm:cxnLst>
    <dgm:cxn modelId="{F08A01E7-6D9F-4ACB-A5B2-75C2707F8841}" type="presOf" srcId="{5D019CC4-DEE8-4C00-B049-D679E96D93AE}" destId="{86589BC9-790B-4F16-8148-AF7CDE330207}" srcOrd="0" destOrd="0" presId="urn:microsoft.com/office/officeart/2005/8/layout/vList2"/>
    <dgm:cxn modelId="{76A93B6D-666E-4B7D-844D-7F56FEC5CFB6}" srcId="{5D019CC4-DEE8-4C00-B049-D679E96D93AE}" destId="{D9E81CA1-7B04-4CCD-BD09-7ADD98C11343}" srcOrd="0" destOrd="0" parTransId="{B0F513D2-5857-443E-A38C-48F13C721428}" sibTransId="{7DAA9BEB-7513-40D8-A87B-71F48244A76B}"/>
    <dgm:cxn modelId="{58AAFDD3-47EB-486A-A135-5A6283F89675}" type="presOf" srcId="{D9E81CA1-7B04-4CCD-BD09-7ADD98C11343}" destId="{3500BC8A-CA0B-42BF-B65C-68A0938AFD9D}" srcOrd="0" destOrd="0" presId="urn:microsoft.com/office/officeart/2005/8/layout/vList2"/>
    <dgm:cxn modelId="{5E945A7B-206C-40C4-AB27-7FD9FF480578}" type="presParOf" srcId="{86589BC9-790B-4F16-8148-AF7CDE330207}" destId="{3500BC8A-CA0B-42BF-B65C-68A0938AFD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F216C-3337-46A6-9635-2021FD1DC3CD}">
      <dsp:nvSpPr>
        <dsp:cNvPr id="0" name=""/>
        <dsp:cNvSpPr/>
      </dsp:nvSpPr>
      <dsp:spPr>
        <a:xfrm>
          <a:off x="360032" y="0"/>
          <a:ext cx="2057086" cy="205705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Es una adicción sin sustancia</a:t>
          </a:r>
          <a:endParaRPr lang="es-ES" sz="1400" b="1" kern="1200" dirty="0"/>
        </a:p>
      </dsp:txBody>
      <dsp:txXfrm>
        <a:off x="661285" y="301249"/>
        <a:ext cx="1454580" cy="1454559"/>
      </dsp:txXfrm>
    </dsp:sp>
    <dsp:sp modelId="{F1E8FC5B-B40B-4B09-A4CE-3A22FA02DEC6}">
      <dsp:nvSpPr>
        <dsp:cNvPr id="0" name=""/>
        <dsp:cNvSpPr/>
      </dsp:nvSpPr>
      <dsp:spPr>
        <a:xfrm>
          <a:off x="1066680" y="1360299"/>
          <a:ext cx="2057086" cy="205705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Uso excesivo de cualquier dispositivo tecnológico o con acceso a Internet (Tablet,…)</a:t>
          </a:r>
          <a:endParaRPr lang="es-ES" sz="1400" b="1" kern="1200" dirty="0"/>
        </a:p>
      </dsp:txBody>
      <dsp:txXfrm>
        <a:off x="1367933" y="1661548"/>
        <a:ext cx="1454580" cy="1454559"/>
      </dsp:txXfrm>
    </dsp:sp>
    <dsp:sp modelId="{B4506023-4ACA-452A-9E0D-570D6FB128A8}">
      <dsp:nvSpPr>
        <dsp:cNvPr id="0" name=""/>
        <dsp:cNvSpPr/>
      </dsp:nvSpPr>
      <dsp:spPr>
        <a:xfrm>
          <a:off x="2129782" y="0"/>
          <a:ext cx="2057086" cy="205705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No esta asociada a ninguna sustancia física</a:t>
          </a:r>
          <a:endParaRPr lang="es-ES" sz="1400" b="1" kern="1200" dirty="0"/>
        </a:p>
      </dsp:txBody>
      <dsp:txXfrm>
        <a:off x="2431035" y="301249"/>
        <a:ext cx="1454580" cy="1454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1DF32-BEBE-44B7-8B51-0329AD77764B}">
      <dsp:nvSpPr>
        <dsp:cNvPr id="0" name=""/>
        <dsp:cNvSpPr/>
      </dsp:nvSpPr>
      <dsp:spPr>
        <a:xfrm>
          <a:off x="560353" y="9"/>
          <a:ext cx="3242880" cy="284877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Las adicciones se manifiestan sobre alguna sustancia en concreto, como por ejemplo, el alcohol.</a:t>
          </a:r>
          <a:endParaRPr lang="es-ES" sz="1800" kern="1200" dirty="0"/>
        </a:p>
      </dsp:txBody>
      <dsp:txXfrm>
        <a:off x="1371073" y="9"/>
        <a:ext cx="1621440" cy="2350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B5005-609B-4A57-B136-7092CD7B12A3}">
      <dsp:nvSpPr>
        <dsp:cNvPr id="0" name=""/>
        <dsp:cNvSpPr/>
      </dsp:nvSpPr>
      <dsp:spPr>
        <a:xfrm rot="4429742">
          <a:off x="-182582" y="3"/>
          <a:ext cx="3743057" cy="2680065"/>
        </a:xfrm>
        <a:prstGeom prst="upArrow">
          <a:avLst>
            <a:gd name="adj1" fmla="val 50000"/>
            <a:gd name="adj2" fmla="val 35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s-ES" sz="6500" kern="1200" dirty="0"/>
        </a:p>
      </dsp:txBody>
      <dsp:txXfrm>
        <a:off x="527955" y="299819"/>
        <a:ext cx="1871529" cy="2211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ECA74-A634-40FA-99C8-F05D0710E867}">
      <dsp:nvSpPr>
        <dsp:cNvPr id="0" name=""/>
        <dsp:cNvSpPr/>
      </dsp:nvSpPr>
      <dsp:spPr>
        <a:xfrm>
          <a:off x="916483" y="1984"/>
          <a:ext cx="2030015" cy="121800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Salud física</a:t>
          </a:r>
          <a:endParaRPr lang="es-ES" sz="2200" kern="1200" dirty="0"/>
        </a:p>
      </dsp:txBody>
      <dsp:txXfrm>
        <a:off x="916483" y="1984"/>
        <a:ext cx="2030015" cy="1218009"/>
      </dsp:txXfrm>
    </dsp:sp>
    <dsp:sp modelId="{950E972B-7527-486E-9ACC-53736F5D24D3}">
      <dsp:nvSpPr>
        <dsp:cNvPr id="0" name=""/>
        <dsp:cNvSpPr/>
      </dsp:nvSpPr>
      <dsp:spPr>
        <a:xfrm>
          <a:off x="3149500" y="1984"/>
          <a:ext cx="2030015" cy="121800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Salud psíquica</a:t>
          </a:r>
          <a:endParaRPr lang="es-ES" sz="2200" kern="1200" dirty="0"/>
        </a:p>
      </dsp:txBody>
      <dsp:txXfrm>
        <a:off x="3149500" y="1984"/>
        <a:ext cx="2030015" cy="1218009"/>
      </dsp:txXfrm>
    </dsp:sp>
    <dsp:sp modelId="{85F6090E-A8AA-45F6-A9B0-F4466CFB0F9F}">
      <dsp:nvSpPr>
        <dsp:cNvPr id="0" name=""/>
        <dsp:cNvSpPr/>
      </dsp:nvSpPr>
      <dsp:spPr>
        <a:xfrm>
          <a:off x="916483" y="1422995"/>
          <a:ext cx="2030015" cy="121800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Salud social</a:t>
          </a:r>
          <a:endParaRPr lang="es-ES" sz="2200" kern="1200" dirty="0"/>
        </a:p>
      </dsp:txBody>
      <dsp:txXfrm>
        <a:off x="916483" y="1422995"/>
        <a:ext cx="2030015" cy="1218009"/>
      </dsp:txXfrm>
    </dsp:sp>
    <dsp:sp modelId="{EE10C97B-3343-474D-A524-E0303B80B653}">
      <dsp:nvSpPr>
        <dsp:cNvPr id="0" name=""/>
        <dsp:cNvSpPr/>
      </dsp:nvSpPr>
      <dsp:spPr>
        <a:xfrm>
          <a:off x="3149500" y="1422995"/>
          <a:ext cx="2030015" cy="121800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Búsqueda de autonomía y autoafirmación </a:t>
          </a:r>
          <a:endParaRPr lang="es-ES" sz="2200" kern="1200" dirty="0"/>
        </a:p>
      </dsp:txBody>
      <dsp:txXfrm>
        <a:off x="3149500" y="1422995"/>
        <a:ext cx="2030015" cy="1218009"/>
      </dsp:txXfrm>
    </dsp:sp>
    <dsp:sp modelId="{B44A941F-9EE7-46F8-8A45-DC745547217E}">
      <dsp:nvSpPr>
        <dsp:cNvPr id="0" name=""/>
        <dsp:cNvSpPr/>
      </dsp:nvSpPr>
      <dsp:spPr>
        <a:xfrm>
          <a:off x="2032992" y="2844006"/>
          <a:ext cx="2030015" cy="1218009"/>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Uso de internet</a:t>
          </a:r>
        </a:p>
        <a:p>
          <a:pPr lvl="0" algn="ctr" defTabSz="977900">
            <a:lnSpc>
              <a:spcPct val="90000"/>
            </a:lnSpc>
            <a:spcBef>
              <a:spcPct val="0"/>
            </a:spcBef>
            <a:spcAft>
              <a:spcPct val="35000"/>
            </a:spcAft>
          </a:pPr>
          <a:r>
            <a:rPr lang="es-ES" sz="2200" kern="1200" dirty="0" smtClean="0"/>
            <a:t>(Pre adolescencia)</a:t>
          </a:r>
          <a:endParaRPr lang="es-ES" sz="2200" kern="1200" dirty="0"/>
        </a:p>
      </dsp:txBody>
      <dsp:txXfrm>
        <a:off x="2032992" y="2844006"/>
        <a:ext cx="2030015" cy="1218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F1F6E-6F99-491D-A3C4-92E00173C6E7}">
      <dsp:nvSpPr>
        <dsp:cNvPr id="0" name=""/>
        <dsp:cNvSpPr/>
      </dsp:nvSpPr>
      <dsp:spPr>
        <a:xfrm>
          <a:off x="1036921" y="810595"/>
          <a:ext cx="1802180" cy="180245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058B3-7DD0-4B7A-B1A3-6CF1202351F5}">
      <dsp:nvSpPr>
        <dsp:cNvPr id="0" name=""/>
        <dsp:cNvSpPr/>
      </dsp:nvSpPr>
      <dsp:spPr>
        <a:xfrm>
          <a:off x="1439713" y="1437669"/>
          <a:ext cx="1001436" cy="5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Fatiga postural</a:t>
          </a:r>
          <a:endParaRPr lang="es-ES" sz="1500" kern="1200" dirty="0"/>
        </a:p>
      </dsp:txBody>
      <dsp:txXfrm>
        <a:off x="1439713" y="1437669"/>
        <a:ext cx="1001436" cy="500598"/>
      </dsp:txXfrm>
    </dsp:sp>
    <dsp:sp modelId="{64CA34BD-19F6-4602-A4E5-7565F5CE8D29}">
      <dsp:nvSpPr>
        <dsp:cNvPr id="0" name=""/>
        <dsp:cNvSpPr/>
      </dsp:nvSpPr>
      <dsp:spPr>
        <a:xfrm>
          <a:off x="540823" y="1822572"/>
          <a:ext cx="1802180" cy="1802454"/>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A8DD3-3C2B-4E1E-904D-D65BA780CB26}">
      <dsp:nvSpPr>
        <dsp:cNvPr id="0" name=""/>
        <dsp:cNvSpPr/>
      </dsp:nvSpPr>
      <dsp:spPr>
        <a:xfrm>
          <a:off x="941194" y="2479304"/>
          <a:ext cx="1001436" cy="5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Fatiga visual</a:t>
          </a:r>
          <a:endParaRPr lang="es-ES" sz="1500" kern="1200" dirty="0"/>
        </a:p>
      </dsp:txBody>
      <dsp:txXfrm>
        <a:off x="941194" y="2479304"/>
        <a:ext cx="1001436" cy="500598"/>
      </dsp:txXfrm>
    </dsp:sp>
    <dsp:sp modelId="{F8D5C505-0D5A-4021-A25C-F1C835A8F1F8}">
      <dsp:nvSpPr>
        <dsp:cNvPr id="0" name=""/>
        <dsp:cNvSpPr/>
      </dsp:nvSpPr>
      <dsp:spPr>
        <a:xfrm>
          <a:off x="1169640" y="2982149"/>
          <a:ext cx="1548352" cy="1548972"/>
        </a:xfrm>
        <a:prstGeom prst="blockArc">
          <a:avLst>
            <a:gd name="adj1" fmla="val 13500000"/>
            <a:gd name="adj2" fmla="val 10800000"/>
            <a:gd name="adj3" fmla="val 1274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85A7E-3182-4D01-9270-366EA095CF43}">
      <dsp:nvSpPr>
        <dsp:cNvPr id="0" name=""/>
        <dsp:cNvSpPr/>
      </dsp:nvSpPr>
      <dsp:spPr>
        <a:xfrm>
          <a:off x="1442082" y="3522436"/>
          <a:ext cx="1001436" cy="5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Golpes y contusiones</a:t>
          </a:r>
          <a:endParaRPr lang="es-ES" sz="1500" b="1" kern="1200" dirty="0"/>
        </a:p>
      </dsp:txBody>
      <dsp:txXfrm>
        <a:off x="1442082" y="3522436"/>
        <a:ext cx="1001436" cy="500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D0211-1A3C-4C4B-BA97-329F835397BB}">
      <dsp:nvSpPr>
        <dsp:cNvPr id="0" name=""/>
        <dsp:cNvSpPr/>
      </dsp:nvSpPr>
      <dsp:spPr>
        <a:xfrm>
          <a:off x="1815126" y="0"/>
          <a:ext cx="1952648" cy="1952945"/>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D78C1-2782-4F73-8347-30FDF2F8A250}">
      <dsp:nvSpPr>
        <dsp:cNvPr id="0" name=""/>
        <dsp:cNvSpPr/>
      </dsp:nvSpPr>
      <dsp:spPr>
        <a:xfrm>
          <a:off x="2210761" y="500302"/>
          <a:ext cx="1214115" cy="698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Contacto con</a:t>
          </a:r>
        </a:p>
        <a:p>
          <a:pPr lvl="0" algn="ctr" defTabSz="488950">
            <a:lnSpc>
              <a:spcPct val="90000"/>
            </a:lnSpc>
            <a:spcBef>
              <a:spcPct val="0"/>
            </a:spcBef>
            <a:spcAft>
              <a:spcPct val="35000"/>
            </a:spcAft>
          </a:pPr>
          <a:r>
            <a:rPr lang="es-ES" sz="1100" b="1" kern="1200" dirty="0" smtClean="0"/>
            <a:t> determinados grupos y contenidos</a:t>
          </a:r>
          <a:endParaRPr lang="es-ES" sz="1100" kern="1200" dirty="0"/>
        </a:p>
      </dsp:txBody>
      <dsp:txXfrm>
        <a:off x="2210761" y="500302"/>
        <a:ext cx="1214115" cy="698875"/>
      </dsp:txXfrm>
    </dsp:sp>
    <dsp:sp modelId="{D91C4199-C49D-4A95-9A7C-4E8A2348C4AF}">
      <dsp:nvSpPr>
        <dsp:cNvPr id="0" name=""/>
        <dsp:cNvSpPr/>
      </dsp:nvSpPr>
      <dsp:spPr>
        <a:xfrm>
          <a:off x="1272785" y="1122111"/>
          <a:ext cx="1952648" cy="1952945"/>
        </a:xfrm>
        <a:prstGeom prst="leftCircularArrow">
          <a:avLst>
            <a:gd name="adj1" fmla="val 10980"/>
            <a:gd name="adj2" fmla="val 1142322"/>
            <a:gd name="adj3" fmla="val 6300000"/>
            <a:gd name="adj4" fmla="val 18900000"/>
            <a:gd name="adj5" fmla="val 12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A57A2-8C82-438D-AAF5-49BA639650D6}">
      <dsp:nvSpPr>
        <dsp:cNvPr id="0" name=""/>
        <dsp:cNvSpPr/>
      </dsp:nvSpPr>
      <dsp:spPr>
        <a:xfrm>
          <a:off x="1732777" y="1796450"/>
          <a:ext cx="1085049" cy="54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smtClean="0"/>
            <a:t>Comunidades pro-anorexia y pro-bulimia</a:t>
          </a:r>
          <a:endParaRPr lang="es-ES" sz="1050" kern="1200" dirty="0"/>
        </a:p>
      </dsp:txBody>
      <dsp:txXfrm>
        <a:off x="1732777" y="1796450"/>
        <a:ext cx="1085049" cy="542394"/>
      </dsp:txXfrm>
    </dsp:sp>
    <dsp:sp modelId="{DBE45027-A134-489B-8880-BDB05CE666DB}">
      <dsp:nvSpPr>
        <dsp:cNvPr id="0" name=""/>
        <dsp:cNvSpPr/>
      </dsp:nvSpPr>
      <dsp:spPr>
        <a:xfrm>
          <a:off x="1954103" y="2378504"/>
          <a:ext cx="1677627" cy="1678299"/>
        </a:xfrm>
        <a:prstGeom prst="blockArc">
          <a:avLst>
            <a:gd name="adj1" fmla="val 13500000"/>
            <a:gd name="adj2" fmla="val 10800000"/>
            <a:gd name="adj3" fmla="val 127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5544D-1164-4679-92FB-A2351C643F39}">
      <dsp:nvSpPr>
        <dsp:cNvPr id="0" name=""/>
        <dsp:cNvSpPr/>
      </dsp:nvSpPr>
      <dsp:spPr>
        <a:xfrm>
          <a:off x="2275301" y="2948578"/>
          <a:ext cx="1085049" cy="54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Retos virales y fomento de la autolesión y el suicidio</a:t>
          </a:r>
          <a:endParaRPr lang="es-ES" sz="1100" b="1" kern="1200" dirty="0"/>
        </a:p>
      </dsp:txBody>
      <dsp:txXfrm>
        <a:off x="2275301" y="2948578"/>
        <a:ext cx="1085049" cy="5423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DC53-5FDD-4471-A804-DEAAD1F87F31}">
      <dsp:nvSpPr>
        <dsp:cNvPr id="0" name=""/>
        <dsp:cNvSpPr/>
      </dsp:nvSpPr>
      <dsp:spPr>
        <a:xfrm>
          <a:off x="3773492" y="1842261"/>
          <a:ext cx="2251653" cy="2251653"/>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i="1" kern="1200" dirty="0" smtClean="0"/>
            <a:t>Los jóvenes de 16 a 30 años tienen un especial interés por las redes sociales como puede ser </a:t>
          </a:r>
          <a:r>
            <a:rPr lang="es-ES" sz="1100" b="1" i="1" kern="1200" dirty="0" err="1" smtClean="0"/>
            <a:t>Whatsapp</a:t>
          </a:r>
          <a:r>
            <a:rPr lang="es-ES" sz="1100" b="1" i="1" kern="1200" dirty="0" smtClean="0"/>
            <a:t> o Facebook</a:t>
          </a:r>
          <a:endParaRPr lang="es-ES" sz="1100" b="1" kern="1200" dirty="0"/>
        </a:p>
      </dsp:txBody>
      <dsp:txXfrm>
        <a:off x="4226174" y="2369700"/>
        <a:ext cx="1346289" cy="1157396"/>
      </dsp:txXfrm>
    </dsp:sp>
    <dsp:sp modelId="{1C51FE6C-E265-456D-BD6A-F78DFCA10E5B}">
      <dsp:nvSpPr>
        <dsp:cNvPr id="0" name=""/>
        <dsp:cNvSpPr/>
      </dsp:nvSpPr>
      <dsp:spPr>
        <a:xfrm>
          <a:off x="2463439" y="1310052"/>
          <a:ext cx="1637566" cy="1637566"/>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A partir de los 14 años esta cifra aumenta un 20% más</a:t>
          </a:r>
          <a:endParaRPr lang="es-ES" sz="1100" kern="1200" dirty="0"/>
        </a:p>
      </dsp:txBody>
      <dsp:txXfrm>
        <a:off x="2875701" y="1724806"/>
        <a:ext cx="813042" cy="808058"/>
      </dsp:txXfrm>
    </dsp:sp>
    <dsp:sp modelId="{9F66D196-26D5-45D5-B5A0-FA444439410D}">
      <dsp:nvSpPr>
        <dsp:cNvPr id="0" name=""/>
        <dsp:cNvSpPr/>
      </dsp:nvSpPr>
      <dsp:spPr>
        <a:xfrm rot="20700000">
          <a:off x="3380643" y="180299"/>
          <a:ext cx="1604480" cy="1604480"/>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70% Menores dispone de un teléfono móvil</a:t>
          </a:r>
          <a:endParaRPr lang="es-ES" sz="1100" kern="1200" dirty="0"/>
        </a:p>
      </dsp:txBody>
      <dsp:txXfrm rot="-20700000">
        <a:off x="3732553" y="532208"/>
        <a:ext cx="900661" cy="900661"/>
      </dsp:txXfrm>
    </dsp:sp>
    <dsp:sp modelId="{2F9DA746-D493-4098-B558-77443209863F}">
      <dsp:nvSpPr>
        <dsp:cNvPr id="0" name=""/>
        <dsp:cNvSpPr/>
      </dsp:nvSpPr>
      <dsp:spPr>
        <a:xfrm>
          <a:off x="3599258" y="1503114"/>
          <a:ext cx="2882116" cy="2882116"/>
        </a:xfrm>
        <a:prstGeom prst="circularArrow">
          <a:avLst>
            <a:gd name="adj1" fmla="val 4687"/>
            <a:gd name="adj2" fmla="val 299029"/>
            <a:gd name="adj3" fmla="val 2513825"/>
            <a:gd name="adj4" fmla="val 1586632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51119-6939-4D5F-A9D8-EF051F4A46FD}">
      <dsp:nvSpPr>
        <dsp:cNvPr id="0" name=""/>
        <dsp:cNvSpPr/>
      </dsp:nvSpPr>
      <dsp:spPr>
        <a:xfrm>
          <a:off x="2173429" y="948152"/>
          <a:ext cx="2094037" cy="2094037"/>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C64517-B5E4-4F07-A624-2DC1D03ABC5D}">
      <dsp:nvSpPr>
        <dsp:cNvPr id="0" name=""/>
        <dsp:cNvSpPr/>
      </dsp:nvSpPr>
      <dsp:spPr>
        <a:xfrm>
          <a:off x="3009510" y="-170711"/>
          <a:ext cx="2257794" cy="2257794"/>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0BC8A-CA0B-42BF-B65C-68A0938AFD9D}">
      <dsp:nvSpPr>
        <dsp:cNvPr id="0" name=""/>
        <dsp:cNvSpPr/>
      </dsp:nvSpPr>
      <dsp:spPr>
        <a:xfrm>
          <a:off x="0" y="0"/>
          <a:ext cx="5928320" cy="3215769"/>
        </a:xfrm>
        <a:prstGeom prst="round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l" defTabSz="1244600">
            <a:lnSpc>
              <a:spcPct val="90000"/>
            </a:lnSpc>
            <a:spcBef>
              <a:spcPct val="0"/>
            </a:spcBef>
            <a:spcAft>
              <a:spcPct val="35000"/>
            </a:spcAft>
          </a:pPr>
          <a:r>
            <a:rPr lang="es-ES" sz="2800" kern="1200" dirty="0" smtClean="0">
              <a:latin typeface="Arial Narrow" panose="020B0606020202030204" pitchFamily="34" charset="0"/>
            </a:rPr>
            <a:t>“¿Estás siempre pendiente de tu teléfono móvil? ¿Estas enganchado/a a Internet? ¿Necesitas estar continuamente conectado/a?” </a:t>
          </a:r>
          <a:r>
            <a:rPr lang="es-ES" sz="2800" b="1" kern="1200" dirty="0" smtClean="0">
              <a:latin typeface="Arial Narrow" panose="020B0606020202030204" pitchFamily="34" charset="0"/>
            </a:rPr>
            <a:t>Responde a este test que contiene 20 preguntas, seleccionando entre las respuestas la que más se corresponda a tu realidad</a:t>
          </a:r>
          <a:r>
            <a:rPr lang="es-ES" sz="2800" kern="1200" dirty="0" smtClean="0">
              <a:latin typeface="Arial Narrow" panose="020B0606020202030204" pitchFamily="34" charset="0"/>
            </a:rPr>
            <a:t>. </a:t>
          </a:r>
          <a:endParaRPr lang="es-ES" sz="2800" kern="1200" dirty="0"/>
        </a:p>
      </dsp:txBody>
      <dsp:txXfrm>
        <a:off x="156981" y="156981"/>
        <a:ext cx="5614358" cy="290180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2124D70-CB58-424F-81F5-1B1AFEE15CBB}" type="datetimeFigureOut">
              <a:rPr lang="es-ES"/>
              <a:pPr>
                <a:defRPr/>
              </a:pPr>
              <a:t>26/05/2020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A9A5768-0790-468F-BF36-69CC024C191E}" type="slidenum">
              <a:rPr lang="es-ES"/>
              <a:pPr>
                <a:defRPr/>
              </a:pPr>
              <a:t>‹Nº›</a:t>
            </a:fld>
            <a:endParaRPr lang="es-ES"/>
          </a:p>
        </p:txBody>
      </p:sp>
    </p:spTree>
    <p:extLst>
      <p:ext uri="{BB962C8B-B14F-4D97-AF65-F5344CB8AC3E}">
        <p14:creationId xmlns:p14="http://schemas.microsoft.com/office/powerpoint/2010/main" val="1791631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
        <p:nvSpPr>
          <p:cNvPr id="17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EF1FB4-FFB8-40AA-826E-7F079640BE4A}" type="slidenum">
              <a:rPr lang="es-ES" altLang="es-ES"/>
              <a:pPr fontAlgn="base">
                <a:spcBef>
                  <a:spcPct val="0"/>
                </a:spcBef>
                <a:spcAft>
                  <a:spcPct val="0"/>
                </a:spcAft>
              </a:pPr>
              <a:t>2</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251FB28-D706-4666-B3F6-6DA396A610AE}" type="slidenum">
              <a:rPr lang="es-ES" altLang="es-ES"/>
              <a:pPr fontAlgn="base">
                <a:spcBef>
                  <a:spcPct val="0"/>
                </a:spcBef>
                <a:spcAft>
                  <a:spcPct val="0"/>
                </a:spcAft>
              </a:pPr>
              <a:t>3</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36752AD-59F3-453F-9E0C-139FC2D4F820}" type="datetimeFigureOut">
              <a:rPr lang="es-ES"/>
              <a:pPr>
                <a:defRPr/>
              </a:pPr>
              <a:t>26/05/2020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B9D2B3B-6D46-4E18-8AC7-9B06FD82FB5A}" type="slidenum">
              <a:rPr lang="es-ES"/>
              <a:pPr>
                <a:defRPr/>
              </a:pPr>
              <a:t>‹Nº›</a:t>
            </a:fld>
            <a:endParaRPr lang="es-ES"/>
          </a:p>
        </p:txBody>
      </p:sp>
    </p:spTree>
    <p:extLst>
      <p:ext uri="{BB962C8B-B14F-4D97-AF65-F5344CB8AC3E}">
        <p14:creationId xmlns:p14="http://schemas.microsoft.com/office/powerpoint/2010/main" val="362389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10A2C46-5DD1-4A66-8C37-BF3316F90A42}" type="datetimeFigureOut">
              <a:rPr lang="es-ES"/>
              <a:pPr>
                <a:defRPr/>
              </a:pPr>
              <a:t>26/05/2020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65BC384-B1CF-4E92-B33A-6581A880ECB1}" type="slidenum">
              <a:rPr lang="es-ES"/>
              <a:pPr>
                <a:defRPr/>
              </a:pPr>
              <a:t>‹Nº›</a:t>
            </a:fld>
            <a:endParaRPr lang="es-ES"/>
          </a:p>
        </p:txBody>
      </p:sp>
    </p:spTree>
    <p:extLst>
      <p:ext uri="{BB962C8B-B14F-4D97-AF65-F5344CB8AC3E}">
        <p14:creationId xmlns:p14="http://schemas.microsoft.com/office/powerpoint/2010/main" val="186704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1541F43-2407-49E6-8150-3831355A0854}" type="datetimeFigureOut">
              <a:rPr lang="es-ES"/>
              <a:pPr>
                <a:defRPr/>
              </a:pPr>
              <a:t>26/05/2020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7C6C2BD-7460-4E78-9BB0-0351C9693C3B}" type="slidenum">
              <a:rPr lang="es-ES"/>
              <a:pPr>
                <a:defRPr/>
              </a:pPr>
              <a:t>‹Nº›</a:t>
            </a:fld>
            <a:endParaRPr lang="es-ES"/>
          </a:p>
        </p:txBody>
      </p:sp>
    </p:spTree>
    <p:extLst>
      <p:ext uri="{BB962C8B-B14F-4D97-AF65-F5344CB8AC3E}">
        <p14:creationId xmlns:p14="http://schemas.microsoft.com/office/powerpoint/2010/main" val="378315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7CAC374-6491-4E4D-91A3-48D4E3594D00}" type="datetimeFigureOut">
              <a:rPr lang="es-ES"/>
              <a:pPr>
                <a:defRPr/>
              </a:pPr>
              <a:t>26/05/2020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CA54D54-FE04-4D65-B64A-3885DEA3A2C4}" type="slidenum">
              <a:rPr lang="es-ES"/>
              <a:pPr>
                <a:defRPr/>
              </a:pPr>
              <a:t>‹Nº›</a:t>
            </a:fld>
            <a:endParaRPr lang="es-ES"/>
          </a:p>
        </p:txBody>
      </p:sp>
    </p:spTree>
    <p:extLst>
      <p:ext uri="{BB962C8B-B14F-4D97-AF65-F5344CB8AC3E}">
        <p14:creationId xmlns:p14="http://schemas.microsoft.com/office/powerpoint/2010/main" val="343583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8D17B0E-E582-41E3-A511-2EEDAFFF62ED}" type="datetimeFigureOut">
              <a:rPr lang="es-ES"/>
              <a:pPr>
                <a:defRPr/>
              </a:pPr>
              <a:t>26/05/2020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5AFB8B0-1EF5-45E0-8E36-91D812AAAAC7}" type="slidenum">
              <a:rPr lang="es-ES"/>
              <a:pPr>
                <a:defRPr/>
              </a:pPr>
              <a:t>‹Nº›</a:t>
            </a:fld>
            <a:endParaRPr lang="es-ES"/>
          </a:p>
        </p:txBody>
      </p:sp>
    </p:spTree>
    <p:extLst>
      <p:ext uri="{BB962C8B-B14F-4D97-AF65-F5344CB8AC3E}">
        <p14:creationId xmlns:p14="http://schemas.microsoft.com/office/powerpoint/2010/main" val="23062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4C1FD64-7ECF-4F92-A5E5-DF91BB901D6E}" type="datetimeFigureOut">
              <a:rPr lang="es-ES"/>
              <a:pPr>
                <a:defRPr/>
              </a:pPr>
              <a:t>26/05/2020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EBA74C8-3A74-4F8D-AF59-EA9B9EED8F1E}" type="slidenum">
              <a:rPr lang="es-ES"/>
              <a:pPr>
                <a:defRPr/>
              </a:pPr>
              <a:t>‹Nº›</a:t>
            </a:fld>
            <a:endParaRPr lang="es-ES"/>
          </a:p>
        </p:txBody>
      </p:sp>
    </p:spTree>
    <p:extLst>
      <p:ext uri="{BB962C8B-B14F-4D97-AF65-F5344CB8AC3E}">
        <p14:creationId xmlns:p14="http://schemas.microsoft.com/office/powerpoint/2010/main" val="336520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087C6D5-8E52-448F-894F-B7194105DA6F}" type="datetimeFigureOut">
              <a:rPr lang="es-ES"/>
              <a:pPr>
                <a:defRPr/>
              </a:pPr>
              <a:t>26/05/2020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83C24F6-4CCD-478E-B7CB-9AF1EC2748F8}" type="slidenum">
              <a:rPr lang="es-ES"/>
              <a:pPr>
                <a:defRPr/>
              </a:pPr>
              <a:t>‹Nº›</a:t>
            </a:fld>
            <a:endParaRPr lang="es-ES"/>
          </a:p>
        </p:txBody>
      </p:sp>
    </p:spTree>
    <p:extLst>
      <p:ext uri="{BB962C8B-B14F-4D97-AF65-F5344CB8AC3E}">
        <p14:creationId xmlns:p14="http://schemas.microsoft.com/office/powerpoint/2010/main" val="28803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6757644A-909D-42E8-BD76-8E8413B8E53B}" type="datetimeFigureOut">
              <a:rPr lang="es-ES"/>
              <a:pPr>
                <a:defRPr/>
              </a:pPr>
              <a:t>26/05/2020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F563B6A-03CD-43AF-AC92-BC6D27F8A925}" type="slidenum">
              <a:rPr lang="es-ES"/>
              <a:pPr>
                <a:defRPr/>
              </a:pPr>
              <a:t>‹Nº›</a:t>
            </a:fld>
            <a:endParaRPr lang="es-ES"/>
          </a:p>
        </p:txBody>
      </p:sp>
    </p:spTree>
    <p:extLst>
      <p:ext uri="{BB962C8B-B14F-4D97-AF65-F5344CB8AC3E}">
        <p14:creationId xmlns:p14="http://schemas.microsoft.com/office/powerpoint/2010/main" val="381666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E8B8D3D-206F-4671-8154-AA70D8E5F9C2}" type="datetimeFigureOut">
              <a:rPr lang="es-ES"/>
              <a:pPr>
                <a:defRPr/>
              </a:pPr>
              <a:t>26/05/2020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A1C02D4-2D95-4B73-B9BB-E00D6DF79D07}" type="slidenum">
              <a:rPr lang="es-ES"/>
              <a:pPr>
                <a:defRPr/>
              </a:pPr>
              <a:t>‹Nº›</a:t>
            </a:fld>
            <a:endParaRPr lang="es-ES"/>
          </a:p>
        </p:txBody>
      </p:sp>
    </p:spTree>
    <p:extLst>
      <p:ext uri="{BB962C8B-B14F-4D97-AF65-F5344CB8AC3E}">
        <p14:creationId xmlns:p14="http://schemas.microsoft.com/office/powerpoint/2010/main" val="9548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57CF00C-E9FA-4889-9C9C-7A48FA50964C}" type="datetimeFigureOut">
              <a:rPr lang="es-ES"/>
              <a:pPr>
                <a:defRPr/>
              </a:pPr>
              <a:t>26/05/2020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ECAD494-11E3-43EB-ABAD-6CC7D26E26A9}" type="slidenum">
              <a:rPr lang="es-ES"/>
              <a:pPr>
                <a:defRPr/>
              </a:pPr>
              <a:t>‹Nº›</a:t>
            </a:fld>
            <a:endParaRPr lang="es-ES"/>
          </a:p>
        </p:txBody>
      </p:sp>
    </p:spTree>
    <p:extLst>
      <p:ext uri="{BB962C8B-B14F-4D97-AF65-F5344CB8AC3E}">
        <p14:creationId xmlns:p14="http://schemas.microsoft.com/office/powerpoint/2010/main" val="70464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F92EE37-397B-4FA3-904F-7BEAFED239ED}" type="datetimeFigureOut">
              <a:rPr lang="es-ES"/>
              <a:pPr>
                <a:defRPr/>
              </a:pPr>
              <a:t>26/05/2020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4976FA6-BB44-452D-8233-C18DD4A89376}" type="slidenum">
              <a:rPr lang="es-ES"/>
              <a:pPr>
                <a:defRPr/>
              </a:pPr>
              <a:t>‹Nº›</a:t>
            </a:fld>
            <a:endParaRPr lang="es-ES"/>
          </a:p>
        </p:txBody>
      </p:sp>
    </p:spTree>
    <p:extLst>
      <p:ext uri="{BB962C8B-B14F-4D97-AF65-F5344CB8AC3E}">
        <p14:creationId xmlns:p14="http://schemas.microsoft.com/office/powerpoint/2010/main" val="248014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E42D87B-E326-45B0-B22D-D77A9DBE802D}" type="datetimeFigureOut">
              <a:rPr lang="es-ES"/>
              <a:pPr>
                <a:defRPr/>
              </a:pPr>
              <a:t>26/05/2020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064C2FB-2B07-4046-BACC-F49200E516A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www.osi.es/sites/default/files/docs/redessociale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compromiso.atresmedia.com/levanta-la-cabeza/tes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internetawesome.withgoogle.com/es-419_all"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ordwall.net/resource/2526235" TargetMode="External"/><Relationship Id="rId1" Type="http://schemas.openxmlformats.org/officeDocument/2006/relationships/slideLayout" Target="../slideLayouts/slideLayout2.xml"/><Relationship Id="rId4" Type="http://schemas.openxmlformats.org/officeDocument/2006/relationships/hyperlink" Target="https://wordwall.net/play/2526/235/57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formacion.educa.madrid.org/mod/lesson/view.php?id=30224&amp;pageid=3902" TargetMode="Externa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hyperlink" Target="https://formacion.educa.madrid.org/mod/lesson/view.php?id=30224&amp;pageid=3902"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hyperlink" Target="https://www.ocu.org/salud/bienestar-prevencion/calculadora/test-adiccion-movil" TargetMode="Externa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6g_9e3zyx8I"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B2GmnfnhMrw"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03575" y="1268413"/>
            <a:ext cx="2232025" cy="1152525"/>
          </a:xfrm>
        </p:spPr>
        <p:txBody>
          <a:bodyPr rtlCol="0">
            <a:normAutofit fontScale="90000"/>
          </a:bodyPr>
          <a:lstStyle/>
          <a:p>
            <a:pPr fontAlgn="auto">
              <a:spcAft>
                <a:spcPts val="0"/>
              </a:spcAft>
              <a:defRPr/>
            </a:pPr>
            <a:r>
              <a:rPr lang="es-ES" sz="2800" b="1" dirty="0" smtClean="0">
                <a:solidFill>
                  <a:schemeClr val="accent2">
                    <a:lumMod val="60000"/>
                    <a:lumOff val="40000"/>
                  </a:schemeClr>
                </a:solidFill>
              </a:rPr>
              <a:t>“ADICCIÓN A LAS NUEVAS TECNOLOGÍAS”</a:t>
            </a:r>
            <a:endParaRPr lang="es-ES" sz="2800" b="1" dirty="0">
              <a:solidFill>
                <a:schemeClr val="accent2">
                  <a:lumMod val="60000"/>
                  <a:lumOff val="40000"/>
                </a:schemeClr>
              </a:solidFill>
            </a:endParaRPr>
          </a:p>
        </p:txBody>
      </p:sp>
      <p:sp>
        <p:nvSpPr>
          <p:cNvPr id="3" name="2 Subtítulo"/>
          <p:cNvSpPr>
            <a:spLocks noGrp="1"/>
          </p:cNvSpPr>
          <p:nvPr>
            <p:ph type="subTitle" idx="4294967295"/>
          </p:nvPr>
        </p:nvSpPr>
        <p:spPr>
          <a:xfrm>
            <a:off x="4746625" y="5157788"/>
            <a:ext cx="3744913" cy="935037"/>
          </a:xfrm>
        </p:spPr>
        <p:txBody>
          <a:bodyPr rtlCol="0">
            <a:noAutofit/>
          </a:bodyPr>
          <a:lstStyle/>
          <a:p>
            <a:pPr marL="0" indent="0" algn="r" fontAlgn="auto">
              <a:spcAft>
                <a:spcPts val="0"/>
              </a:spcAft>
              <a:buFont typeface="Arial" panose="020B0604020202020204" pitchFamily="34" charset="0"/>
              <a:buNone/>
              <a:defRPr/>
            </a:pPr>
            <a:endParaRPr lang="es-ES" sz="2400" b="1" dirty="0">
              <a:solidFill>
                <a:schemeClr val="accent6">
                  <a:lumMod val="60000"/>
                  <a:lumOff val="40000"/>
                </a:schemeClr>
              </a:solidFill>
            </a:endParaRPr>
          </a:p>
          <a:p>
            <a:pPr marL="0" indent="0" algn="ctr" fontAlgn="auto">
              <a:spcAft>
                <a:spcPts val="0"/>
              </a:spcAft>
              <a:buFont typeface="Arial" panose="020B0604020202020204" pitchFamily="34" charset="0"/>
              <a:buNone/>
              <a:defRPr/>
            </a:pPr>
            <a:r>
              <a:rPr lang="es-ES" sz="1800" b="1" dirty="0" smtClean="0">
                <a:solidFill>
                  <a:schemeClr val="bg1"/>
                </a:solidFill>
              </a:rPr>
              <a:t>Creado por: Lorena AH</a:t>
            </a:r>
            <a:endParaRPr lang="es-ES" sz="1800" b="1" dirty="0">
              <a:solidFill>
                <a:schemeClr val="bg1"/>
              </a:solidFill>
            </a:endParaRPr>
          </a:p>
        </p:txBody>
      </p:sp>
      <p:sp>
        <p:nvSpPr>
          <p:cNvPr id="4" name="3 CuadroTexto"/>
          <p:cNvSpPr txBox="1"/>
          <p:nvPr/>
        </p:nvSpPr>
        <p:spPr>
          <a:xfrm>
            <a:off x="6443663" y="981075"/>
            <a:ext cx="1728787" cy="2030413"/>
          </a:xfrm>
          <a:prstGeom prst="rect">
            <a:avLst/>
          </a:prstGeom>
          <a:noFill/>
        </p:spPr>
        <p:txBody>
          <a:bodyPr>
            <a:spAutoFit/>
          </a:bodyPr>
          <a:lstStyle/>
          <a:p>
            <a:pPr algn="ctr" fontAlgn="auto">
              <a:spcBef>
                <a:spcPts val="0"/>
              </a:spcBef>
              <a:spcAft>
                <a:spcPts val="0"/>
              </a:spcAft>
              <a:defRPr/>
            </a:pPr>
            <a:r>
              <a:rPr lang="es-ES" b="1" dirty="0">
                <a:solidFill>
                  <a:schemeClr val="accent6">
                    <a:lumMod val="60000"/>
                    <a:lumOff val="40000"/>
                  </a:schemeClr>
                </a:solidFill>
                <a:latin typeface="+mn-lt"/>
                <a:cs typeface="+mn-cs"/>
              </a:rPr>
              <a:t>CURSO DE SEGURIDAD,</a:t>
            </a:r>
          </a:p>
          <a:p>
            <a:pPr algn="ctr" fontAlgn="auto">
              <a:spcBef>
                <a:spcPts val="0"/>
              </a:spcBef>
              <a:spcAft>
                <a:spcPts val="0"/>
              </a:spcAft>
              <a:defRPr/>
            </a:pPr>
            <a:r>
              <a:rPr lang="es-ES" b="1" dirty="0">
                <a:solidFill>
                  <a:schemeClr val="accent6">
                    <a:lumMod val="60000"/>
                    <a:lumOff val="40000"/>
                  </a:schemeClr>
                </a:solidFill>
                <a:latin typeface="+mn-lt"/>
                <a:cs typeface="+mn-cs"/>
              </a:rPr>
              <a:t>PRIVACIDAD E IDENTIDAD DIGITAL EN EL ENTORNO ESCOLAR</a:t>
            </a:r>
            <a:endParaRPr lang="es-ES" b="1" dirty="0">
              <a:solidFill>
                <a:schemeClr val="accent6">
                  <a:lumMod val="60000"/>
                  <a:lumOff val="40000"/>
                </a:schemeClr>
              </a:solidFill>
              <a:latin typeface="+mn-lt"/>
              <a:cs typeface="+mn-cs"/>
            </a:endParaRPr>
          </a:p>
        </p:txBody>
      </p:sp>
      <p:sp>
        <p:nvSpPr>
          <p:cNvPr id="2053" name="4 Rectángulo"/>
          <p:cNvSpPr>
            <a:spLocks noChangeArrowheads="1"/>
          </p:cNvSpPr>
          <p:nvPr/>
        </p:nvSpPr>
        <p:spPr bwMode="auto">
          <a:xfrm>
            <a:off x="2208213" y="6596063"/>
            <a:ext cx="5940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t-BR" altLang="es-ES" sz="1100" b="1"/>
              <a:t>Imagen Pexels &lt;https://www.pexels.com/es&gt;, Licencia de Pexels</a:t>
            </a:r>
            <a:endParaRPr lang="es-ES" altLang="es-ES" sz="1100" b="1"/>
          </a:p>
        </p:txBody>
      </p:sp>
      <p:pic>
        <p:nvPicPr>
          <p:cNvPr id="2054" name="Picture 2" descr="Licencia de 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157788"/>
            <a:ext cx="11525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1266"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2216150"/>
            <a:ext cx="6088063"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3 Rectángulo"/>
          <p:cNvSpPr>
            <a:spLocks noChangeArrowheads="1"/>
          </p:cNvSpPr>
          <p:nvPr/>
        </p:nvSpPr>
        <p:spPr bwMode="auto">
          <a:xfrm>
            <a:off x="155575" y="1016000"/>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a:t>En la actualidad nos encontramos que el método de comunicación más utilizado entre los jóvenes son las redes sociales. En ellas pasan muchas horas pero no saben la importancia que tienen sus publicaciones. Debemos dotarles de toda la información posible para que no sufran ningún daño al usarlas.</a:t>
            </a:r>
          </a:p>
        </p:txBody>
      </p:sp>
      <p:sp>
        <p:nvSpPr>
          <p:cNvPr id="11268" name="4 CuadroTexto"/>
          <p:cNvSpPr txBox="1">
            <a:spLocks noChangeArrowheads="1"/>
          </p:cNvSpPr>
          <p:nvPr/>
        </p:nvSpPr>
        <p:spPr bwMode="auto">
          <a:xfrm>
            <a:off x="468313" y="246063"/>
            <a:ext cx="77041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sz="4400" b="1" u="sng">
                <a:latin typeface="Agency FB" pitchFamily="34" charset="0"/>
              </a:rPr>
              <a:t>La importancia de la concienciación</a:t>
            </a:r>
          </a:p>
        </p:txBody>
      </p:sp>
      <p:sp>
        <p:nvSpPr>
          <p:cNvPr id="7" name="6 CuadroTexto"/>
          <p:cNvSpPr txBox="1"/>
          <p:nvPr/>
        </p:nvSpPr>
        <p:spPr>
          <a:xfrm>
            <a:off x="2411413" y="6524625"/>
            <a:ext cx="7705725" cy="461963"/>
          </a:xfrm>
          <a:prstGeom prst="rect">
            <a:avLst/>
          </a:prstGeom>
          <a:noFill/>
        </p:spPr>
        <p:txBody>
          <a:bodyPr>
            <a:spAutoFit/>
          </a:bodyPr>
          <a:lstStyle/>
          <a:p>
            <a:pPr fontAlgn="auto">
              <a:spcBef>
                <a:spcPts val="0"/>
              </a:spcBef>
              <a:spcAft>
                <a:spcPts val="0"/>
              </a:spcAft>
              <a:defRPr/>
            </a:pPr>
            <a:r>
              <a:rPr lang="es-ES" sz="1100" i="1" dirty="0">
                <a:solidFill>
                  <a:schemeClr val="bg1">
                    <a:lumMod val="50000"/>
                  </a:schemeClr>
                </a:solidFill>
                <a:latin typeface="+mn-lt"/>
                <a:cs typeface="+mn-cs"/>
              </a:rPr>
              <a:t>Fuente</a:t>
            </a:r>
            <a:r>
              <a:rPr lang="es-ES" sz="1100" i="1" dirty="0">
                <a:solidFill>
                  <a:schemeClr val="bg1">
                    <a:lumMod val="50000"/>
                  </a:schemeClr>
                </a:solidFill>
                <a:latin typeface="+mn-lt"/>
                <a:cs typeface="+mn-cs"/>
              </a:rPr>
              <a:t>: </a:t>
            </a:r>
            <a:r>
              <a:rPr lang="es-ES" sz="1100" i="1" dirty="0">
                <a:solidFill>
                  <a:schemeClr val="bg1">
                    <a:lumMod val="50000"/>
                  </a:schemeClr>
                </a:solidFill>
                <a:latin typeface="+mn-lt"/>
                <a:cs typeface="+mn-cs"/>
                <a:hlinkClick r:id="rId4"/>
              </a:rPr>
              <a:t>https</a:t>
            </a:r>
            <a:r>
              <a:rPr lang="es-ES" sz="1100" i="1" dirty="0">
                <a:solidFill>
                  <a:schemeClr val="bg1">
                    <a:lumMod val="50000"/>
                  </a:schemeClr>
                </a:solidFill>
                <a:latin typeface="+mn-lt"/>
                <a:cs typeface="+mn-cs"/>
                <a:hlinkClick r:id="rId4"/>
              </a:rPr>
              <a:t>://www.osi.es/sites/default/files/docs/redessociales.pdf</a:t>
            </a:r>
            <a:endParaRPr lang="es-ES" sz="1100" i="1" dirty="0">
              <a:solidFill>
                <a:schemeClr val="bg1">
                  <a:lumMod val="50000"/>
                </a:schemeClr>
              </a:solidFill>
              <a:latin typeface="+mn-lt"/>
              <a:cs typeface="+mn-cs"/>
            </a:endParaRPr>
          </a:p>
          <a:p>
            <a:pPr fontAlgn="auto">
              <a:spcBef>
                <a:spcPts val="0"/>
              </a:spcBef>
              <a:spcAft>
                <a:spcPts val="0"/>
              </a:spcAft>
              <a:defRPr/>
            </a:pPr>
            <a:r>
              <a:rPr lang="es-ES" sz="1200" b="1" dirty="0">
                <a:solidFill>
                  <a:schemeClr val="bg1">
                    <a:lumMod val="50000"/>
                  </a:schemeClr>
                </a:solidFill>
                <a:latin typeface="+mn-lt"/>
                <a:cs typeface="+mn-cs"/>
              </a:rPr>
              <a:t>  </a:t>
            </a:r>
            <a:endParaRPr lang="es-ES" sz="1200" b="1" dirty="0">
              <a:solidFill>
                <a:schemeClr val="bg1">
                  <a:lumMod val="50000"/>
                </a:schemeClr>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narVert">
          <a:fgClr>
            <a:srgbClr val="FFFF00"/>
          </a:fgClr>
          <a:bgClr>
            <a:schemeClr val="bg1"/>
          </a:bgClr>
        </a:pattFill>
        <a:effectLst/>
      </p:bgPr>
    </p:bg>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altLang="es-ES" sz="5400" b="1" u="sng" smtClean="0">
                <a:latin typeface="Agency FB" pitchFamily="34" charset="0"/>
              </a:rPr>
              <a:t>Campaña “ATRESMEDIA”</a:t>
            </a:r>
          </a:p>
        </p:txBody>
      </p:sp>
      <p:sp>
        <p:nvSpPr>
          <p:cNvPr id="3" name="2 Marcador de contenido"/>
          <p:cNvSpPr>
            <a:spLocks noGrp="1"/>
          </p:cNvSpPr>
          <p:nvPr>
            <p:ph idx="1"/>
          </p:nvPr>
        </p:nvSpPr>
        <p:spPr>
          <a:xfrm>
            <a:off x="2843213" y="5408613"/>
            <a:ext cx="4465637" cy="896937"/>
          </a:xfrm>
        </p:spPr>
        <p:txBody>
          <a:bodyPr rtlCol="0">
            <a:normAutofit fontScale="85000" lnSpcReduction="10000"/>
          </a:bodyPr>
          <a:lstStyle/>
          <a:p>
            <a:pPr marL="0" indent="0" fontAlgn="auto">
              <a:spcAft>
                <a:spcPts val="0"/>
              </a:spcAft>
              <a:buFont typeface="Arial" panose="020B0604020202020204" pitchFamily="34" charset="0"/>
              <a:buNone/>
              <a:defRPr/>
            </a:pPr>
            <a:r>
              <a:rPr lang="es-ES" dirty="0" smtClean="0">
                <a:hlinkClick r:id="rId2"/>
              </a:rPr>
              <a:t>https://compromiso.atresmedia.com/levanta-la-cabeza/test/ </a:t>
            </a:r>
            <a:endParaRPr lang="es-ES" dirty="0"/>
          </a:p>
        </p:txBody>
      </p:sp>
      <p:sp>
        <p:nvSpPr>
          <p:cNvPr id="4" name="3 Rectángulo"/>
          <p:cNvSpPr/>
          <p:nvPr/>
        </p:nvSpPr>
        <p:spPr>
          <a:xfrm>
            <a:off x="4500563" y="1557338"/>
            <a:ext cx="4103687" cy="2954337"/>
          </a:xfrm>
          <a:prstGeom prst="rect">
            <a:avLst/>
          </a:prstGeom>
        </p:spPr>
        <p:txBody>
          <a:bodyPr>
            <a:spAutoFit/>
          </a:bodyPr>
          <a:lstStyle/>
          <a:p>
            <a:pPr fontAlgn="auto">
              <a:spcBef>
                <a:spcPts val="0"/>
              </a:spcBef>
              <a:spcAft>
                <a:spcPts val="0"/>
              </a:spcAft>
              <a:defRPr/>
            </a:pPr>
            <a:endParaRPr lang="es-ES" b="1" dirty="0">
              <a:latin typeface="+mn-lt"/>
              <a:cs typeface="+mn-cs"/>
            </a:endParaRPr>
          </a:p>
          <a:p>
            <a:pPr algn="ctr" fontAlgn="auto">
              <a:spcBef>
                <a:spcPts val="0"/>
              </a:spcBef>
              <a:spcAft>
                <a:spcPts val="0"/>
              </a:spcAft>
              <a:defRPr/>
            </a:pPr>
            <a:r>
              <a:rPr lang="es-ES" sz="2800" b="1" dirty="0" err="1">
                <a:latin typeface="+mn-lt"/>
                <a:cs typeface="+mn-cs"/>
              </a:rPr>
              <a:t>Atresmedia</a:t>
            </a:r>
            <a:r>
              <a:rPr lang="es-ES" sz="2800" b="1" dirty="0">
                <a:latin typeface="+mn-lt"/>
                <a:cs typeface="+mn-cs"/>
              </a:rPr>
              <a:t> lanza el Test “</a:t>
            </a:r>
            <a:r>
              <a:rPr lang="es-ES" sz="2800" b="1" i="1" dirty="0">
                <a:solidFill>
                  <a:schemeClr val="accent5">
                    <a:lumMod val="50000"/>
                  </a:schemeClr>
                </a:solidFill>
                <a:latin typeface="+mn-lt"/>
                <a:cs typeface="+mn-cs"/>
              </a:rPr>
              <a:t>Levanta la Cabeza</a:t>
            </a:r>
            <a:r>
              <a:rPr lang="es-ES" sz="2800" b="1" dirty="0">
                <a:latin typeface="+mn-lt"/>
                <a:cs typeface="+mn-cs"/>
              </a:rPr>
              <a:t>”, una novedosa herramienta para medir si hacemos un uso responsable de la tecnología.</a:t>
            </a:r>
            <a:endParaRPr lang="es-ES" sz="2800" b="1" dirty="0">
              <a:latin typeface="+mn-lt"/>
              <a:cs typeface="+mn-cs"/>
            </a:endParaRPr>
          </a:p>
        </p:txBody>
      </p:sp>
      <p:pic>
        <p:nvPicPr>
          <p:cNvPr id="12293" name="4 Imagen"/>
          <p:cNvPicPr>
            <a:picLocks noChangeAspect="1"/>
          </p:cNvPicPr>
          <p:nvPr/>
        </p:nvPicPr>
        <p:blipFill>
          <a:blip r:embed="rId3">
            <a:extLst>
              <a:ext uri="{28A0092B-C50C-407E-A947-70E740481C1C}">
                <a14:useLocalDpi xmlns:a14="http://schemas.microsoft.com/office/drawing/2010/main" val="0"/>
              </a:ext>
            </a:extLst>
          </a:blip>
          <a:srcRect t="19186" b="15855"/>
          <a:stretch>
            <a:fillRect/>
          </a:stretch>
        </p:blipFill>
        <p:spPr bwMode="auto">
          <a:xfrm>
            <a:off x="1041400" y="1949450"/>
            <a:ext cx="32242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Flecha derecha"/>
          <p:cNvSpPr/>
          <p:nvPr/>
        </p:nvSpPr>
        <p:spPr>
          <a:xfrm rot="10800000">
            <a:off x="7524750" y="5516563"/>
            <a:ext cx="1008063" cy="68103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Cara sonriente"/>
          <p:cNvSpPr/>
          <p:nvPr/>
        </p:nvSpPr>
        <p:spPr>
          <a:xfrm>
            <a:off x="1897063" y="5486400"/>
            <a:ext cx="755650" cy="7112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296" name="8 CuadroTexto"/>
          <p:cNvSpPr txBox="1">
            <a:spLocks noChangeArrowheads="1"/>
          </p:cNvSpPr>
          <p:nvPr/>
        </p:nvSpPr>
        <p:spPr bwMode="auto">
          <a:xfrm rot="-1293943">
            <a:off x="341313" y="5364163"/>
            <a:ext cx="15128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sz="2800" b="1">
                <a:latin typeface="Juice ITC" pitchFamily="82" charset="0"/>
              </a:rPr>
              <a:t>Quiero hacer el test</a:t>
            </a:r>
          </a:p>
        </p:txBody>
      </p:sp>
      <p:sp>
        <p:nvSpPr>
          <p:cNvPr id="12297" name="7 CuadroTexto"/>
          <p:cNvSpPr txBox="1">
            <a:spLocks noChangeArrowheads="1"/>
          </p:cNvSpPr>
          <p:nvPr/>
        </p:nvSpPr>
        <p:spPr bwMode="auto">
          <a:xfrm>
            <a:off x="7937500" y="5672138"/>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sz="2000" b="1">
                <a:latin typeface="Juice ITC" pitchFamily="82" charset="0"/>
              </a:rPr>
              <a:t>TEST</a:t>
            </a:r>
            <a:endParaRPr lang="es-ES" altLang="es-ES" b="1">
              <a:latin typeface="Juice ITC" pitchFamily="82" charset="0"/>
            </a:endParaRPr>
          </a:p>
        </p:txBody>
      </p:sp>
      <p:sp>
        <p:nvSpPr>
          <p:cNvPr id="10" name="9 Rectángulo"/>
          <p:cNvSpPr/>
          <p:nvPr/>
        </p:nvSpPr>
        <p:spPr>
          <a:xfrm>
            <a:off x="5346700" y="6596063"/>
            <a:ext cx="6370638" cy="261937"/>
          </a:xfrm>
          <a:prstGeom prst="rect">
            <a:avLst/>
          </a:prstGeom>
        </p:spPr>
        <p:txBody>
          <a:bodyPr>
            <a:spAutoFit/>
          </a:bodyPr>
          <a:lstStyle/>
          <a:p>
            <a:pPr fontAlgn="auto">
              <a:spcBef>
                <a:spcPts val="0"/>
              </a:spcBef>
              <a:spcAft>
                <a:spcPts val="0"/>
              </a:spcAft>
              <a:defRPr/>
            </a:pPr>
            <a:r>
              <a:rPr lang="pt-BR" sz="1100" i="1" dirty="0">
                <a:solidFill>
                  <a:schemeClr val="bg1">
                    <a:lumMod val="50000"/>
                  </a:schemeClr>
                </a:solidFill>
                <a:latin typeface="+mn-lt"/>
                <a:cs typeface="+mn-cs"/>
              </a:rPr>
              <a:t> </a:t>
            </a:r>
            <a:r>
              <a:rPr lang="pt-BR" sz="1100" i="1" dirty="0" err="1">
                <a:solidFill>
                  <a:schemeClr val="bg1">
                    <a:lumMod val="50000"/>
                  </a:schemeClr>
                </a:solidFill>
                <a:latin typeface="+mn-lt"/>
                <a:cs typeface="+mn-cs"/>
              </a:rPr>
              <a:t>Imagen</a:t>
            </a:r>
            <a:r>
              <a:rPr lang="pt-BR" sz="1100" i="1" dirty="0">
                <a:solidFill>
                  <a:schemeClr val="bg1">
                    <a:lumMod val="50000"/>
                  </a:schemeClr>
                </a:solidFill>
                <a:latin typeface="+mn-lt"/>
                <a:cs typeface="+mn-cs"/>
              </a:rPr>
              <a:t> </a:t>
            </a:r>
            <a:r>
              <a:rPr lang="pt-BR" sz="1100" i="1" dirty="0" err="1">
                <a:solidFill>
                  <a:schemeClr val="bg1">
                    <a:lumMod val="50000"/>
                  </a:schemeClr>
                </a:solidFill>
                <a:latin typeface="+mn-lt"/>
                <a:cs typeface="+mn-cs"/>
              </a:rPr>
              <a:t>Pexels</a:t>
            </a:r>
            <a:r>
              <a:rPr lang="pt-BR" sz="1100" i="1" dirty="0">
                <a:solidFill>
                  <a:schemeClr val="bg1">
                    <a:lumMod val="50000"/>
                  </a:schemeClr>
                </a:solidFill>
                <a:latin typeface="+mn-lt"/>
                <a:cs typeface="+mn-cs"/>
              </a:rPr>
              <a:t> &lt;https://www.pexels.com/es&gt;, Licencia de </a:t>
            </a:r>
            <a:r>
              <a:rPr lang="pt-BR" sz="1100" i="1" dirty="0" err="1">
                <a:solidFill>
                  <a:schemeClr val="bg1">
                    <a:lumMod val="50000"/>
                  </a:schemeClr>
                </a:solidFill>
                <a:latin typeface="+mn-lt"/>
                <a:cs typeface="+mn-cs"/>
              </a:rPr>
              <a:t>Pexels</a:t>
            </a:r>
            <a:endParaRPr lang="es-ES" sz="1100" dirty="0">
              <a:solidFill>
                <a:schemeClr val="bg1">
                  <a:lumMod val="50000"/>
                </a:schemeClr>
              </a:solidFill>
              <a:latin typeface="+mn-lt"/>
              <a:cs typeface="+mn-cs"/>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1 Título"/>
          <p:cNvSpPr>
            <a:spLocks noGrp="1"/>
          </p:cNvSpPr>
          <p:nvPr>
            <p:ph type="title"/>
          </p:nvPr>
        </p:nvSpPr>
        <p:spPr>
          <a:xfrm>
            <a:off x="395288" y="260350"/>
            <a:ext cx="8229600" cy="1143000"/>
          </a:xfrm>
        </p:spPr>
        <p:txBody>
          <a:bodyPr/>
          <a:lstStyle/>
          <a:p>
            <a:r>
              <a:rPr lang="es-ES" altLang="es-ES" sz="5400" b="1" i="1" u="sng" smtClean="0">
                <a:latin typeface="Agency FB" pitchFamily="34" charset="0"/>
              </a:rPr>
              <a:t>Proyecto “Sé genial en internet”</a:t>
            </a:r>
          </a:p>
        </p:txBody>
      </p:sp>
      <p:sp>
        <p:nvSpPr>
          <p:cNvPr id="3" name="2 Marcador de contenido"/>
          <p:cNvSpPr>
            <a:spLocks noGrp="1"/>
          </p:cNvSpPr>
          <p:nvPr>
            <p:ph idx="1"/>
          </p:nvPr>
        </p:nvSpPr>
        <p:spPr>
          <a:xfrm>
            <a:off x="250825" y="1600200"/>
            <a:ext cx="4465638" cy="2981325"/>
          </a:xfrm>
        </p:spPr>
        <p:txBody>
          <a:bodyPr rtlCol="0">
            <a:normAutofit fontScale="25000" lnSpcReduction="20000"/>
          </a:bodyPr>
          <a:lstStyle/>
          <a:p>
            <a:pPr marL="0" indent="0" algn="ctr" fontAlgn="auto">
              <a:spcAft>
                <a:spcPts val="0"/>
              </a:spcAft>
              <a:buFont typeface="Arial" panose="020B0604020202020204" pitchFamily="34" charset="0"/>
              <a:buNone/>
              <a:defRPr/>
            </a:pPr>
            <a:r>
              <a:rPr lang="es-ES" sz="9600" dirty="0"/>
              <a:t>El proyecto </a:t>
            </a:r>
            <a:r>
              <a:rPr lang="es-ES" sz="9600" dirty="0" smtClean="0"/>
              <a:t>es una </a:t>
            </a:r>
            <a:r>
              <a:rPr lang="es-ES" sz="9600" dirty="0"/>
              <a:t>colaboración de </a:t>
            </a:r>
            <a:r>
              <a:rPr lang="es-ES" sz="9600" b="1" dirty="0"/>
              <a:t>Google, Policía Nacional, el Instituto Nacional de </a:t>
            </a:r>
            <a:r>
              <a:rPr lang="es-ES" sz="9600" b="1" dirty="0" err="1"/>
              <a:t>Ciberseguridad</a:t>
            </a:r>
            <a:r>
              <a:rPr lang="es-ES" sz="9600" b="1" dirty="0"/>
              <a:t> (INCIBE) y </a:t>
            </a:r>
            <a:r>
              <a:rPr lang="es-ES" sz="9600" b="1" dirty="0" smtClean="0"/>
              <a:t>FAD</a:t>
            </a:r>
            <a:r>
              <a:rPr lang="es-ES" sz="9600" b="1" dirty="0"/>
              <a:t> </a:t>
            </a:r>
            <a:r>
              <a:rPr lang="es-ES" sz="9600" dirty="0"/>
              <a:t>para ayudar a familias y a </a:t>
            </a:r>
            <a:r>
              <a:rPr lang="es-ES" sz="9600" dirty="0" smtClean="0"/>
              <a:t>educadores/as </a:t>
            </a:r>
            <a:r>
              <a:rPr lang="es-ES" sz="9600" dirty="0"/>
              <a:t>a fomentar en los menores buenos hábitos que les permitan desenvolverse en Internet de manera respetuosa, crítica y </a:t>
            </a:r>
            <a:r>
              <a:rPr lang="es-ES" sz="9600" dirty="0" smtClean="0"/>
              <a:t>responsable.</a:t>
            </a:r>
            <a:endParaRPr lang="es-ES" sz="9600" dirty="0" smtClean="0">
              <a:hlinkClick r:id="rId3"/>
            </a:endParaRPr>
          </a:p>
          <a:p>
            <a:pPr fontAlgn="auto">
              <a:spcAft>
                <a:spcPts val="0"/>
              </a:spcAft>
              <a:buFont typeface="Arial" panose="020B0604020202020204" pitchFamily="34" charset="0"/>
              <a:buChar char="•"/>
              <a:defRPr/>
            </a:pPr>
            <a:endParaRPr lang="es-ES" dirty="0">
              <a:hlinkClick r:id="rId3"/>
            </a:endParaRPr>
          </a:p>
          <a:p>
            <a:pPr marL="0" indent="0" fontAlgn="auto">
              <a:spcAft>
                <a:spcPts val="0"/>
              </a:spcAft>
              <a:buFont typeface="Arial" panose="020B0604020202020204" pitchFamily="34" charset="0"/>
              <a:buNone/>
              <a:defRPr/>
            </a:pPr>
            <a:endParaRPr lang="es-ES" dirty="0" smtClean="0">
              <a:hlinkClick r:id="rId3"/>
            </a:endParaRPr>
          </a:p>
          <a:p>
            <a:pPr fontAlgn="auto">
              <a:spcAft>
                <a:spcPts val="0"/>
              </a:spcAft>
              <a:buFont typeface="Arial" panose="020B0604020202020204" pitchFamily="34" charset="0"/>
              <a:buChar char="•"/>
              <a:defRPr/>
            </a:pPr>
            <a:endParaRPr lang="es-ES" dirty="0">
              <a:hlinkClick r:id="rId3"/>
            </a:endParaRPr>
          </a:p>
          <a:p>
            <a:pPr marL="0" indent="0" fontAlgn="auto">
              <a:spcAft>
                <a:spcPts val="0"/>
              </a:spcAft>
              <a:buFont typeface="Arial" panose="020B0604020202020204" pitchFamily="34" charset="0"/>
              <a:buNone/>
              <a:defRPr/>
            </a:pPr>
            <a:endParaRPr lang="es-ES" dirty="0" smtClean="0">
              <a:hlinkClick r:id="rId3"/>
            </a:endParaRPr>
          </a:p>
        </p:txBody>
      </p:sp>
      <p:sp>
        <p:nvSpPr>
          <p:cNvPr id="4" name="3 Flecha derecha"/>
          <p:cNvSpPr/>
          <p:nvPr/>
        </p:nvSpPr>
        <p:spPr>
          <a:xfrm>
            <a:off x="611188" y="4687888"/>
            <a:ext cx="2952750" cy="1800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3317" name="4 CuadroTexto"/>
          <p:cNvSpPr txBox="1">
            <a:spLocks noChangeArrowheads="1"/>
          </p:cNvSpPr>
          <p:nvPr/>
        </p:nvSpPr>
        <p:spPr bwMode="auto">
          <a:xfrm>
            <a:off x="611188" y="5146675"/>
            <a:ext cx="2520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sz="2800" b="1">
                <a:latin typeface="Juice ITC" pitchFamily="82" charset="0"/>
              </a:rPr>
              <a:t>Juegos y recursos gratuitos</a:t>
            </a:r>
          </a:p>
        </p:txBody>
      </p:sp>
      <p:sp>
        <p:nvSpPr>
          <p:cNvPr id="13318" name="5 Rectángulo"/>
          <p:cNvSpPr>
            <a:spLocks noChangeArrowheads="1"/>
          </p:cNvSpPr>
          <p:nvPr/>
        </p:nvSpPr>
        <p:spPr bwMode="auto">
          <a:xfrm>
            <a:off x="3687763" y="5403850"/>
            <a:ext cx="545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a:hlinkClick r:id="rId3"/>
              </a:rPr>
              <a:t>https://beinternetawesome.withgoogle.com/es-419_all</a:t>
            </a:r>
            <a:endParaRPr lang="es-ES" altLang="es-ES"/>
          </a:p>
        </p:txBody>
      </p:sp>
      <p:pic>
        <p:nvPicPr>
          <p:cNvPr id="13319" name="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73238"/>
            <a:ext cx="41195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5346700" y="6596063"/>
            <a:ext cx="6370638" cy="261937"/>
          </a:xfrm>
          <a:prstGeom prst="rect">
            <a:avLst/>
          </a:prstGeom>
        </p:spPr>
        <p:txBody>
          <a:bodyPr>
            <a:spAutoFit/>
          </a:bodyPr>
          <a:lstStyle/>
          <a:p>
            <a:pPr fontAlgn="auto">
              <a:spcBef>
                <a:spcPts val="0"/>
              </a:spcBef>
              <a:spcAft>
                <a:spcPts val="0"/>
              </a:spcAft>
              <a:defRPr/>
            </a:pPr>
            <a:r>
              <a:rPr lang="pt-BR" sz="1100" i="1" dirty="0">
                <a:solidFill>
                  <a:schemeClr val="bg1">
                    <a:lumMod val="50000"/>
                  </a:schemeClr>
                </a:solidFill>
                <a:latin typeface="+mn-lt"/>
                <a:cs typeface="+mn-cs"/>
              </a:rPr>
              <a:t> </a:t>
            </a:r>
            <a:r>
              <a:rPr lang="pt-BR" sz="1100" i="1" dirty="0" err="1">
                <a:solidFill>
                  <a:schemeClr val="bg1">
                    <a:lumMod val="50000"/>
                  </a:schemeClr>
                </a:solidFill>
                <a:latin typeface="+mn-lt"/>
                <a:cs typeface="+mn-cs"/>
              </a:rPr>
              <a:t>Imagen</a:t>
            </a:r>
            <a:r>
              <a:rPr lang="pt-BR" sz="1100" i="1" dirty="0">
                <a:solidFill>
                  <a:schemeClr val="bg1">
                    <a:lumMod val="50000"/>
                  </a:schemeClr>
                </a:solidFill>
                <a:latin typeface="+mn-lt"/>
                <a:cs typeface="+mn-cs"/>
              </a:rPr>
              <a:t> </a:t>
            </a:r>
            <a:r>
              <a:rPr lang="pt-BR" sz="1100" i="1" dirty="0" err="1">
                <a:solidFill>
                  <a:schemeClr val="bg1">
                    <a:lumMod val="50000"/>
                  </a:schemeClr>
                </a:solidFill>
                <a:latin typeface="+mn-lt"/>
                <a:cs typeface="+mn-cs"/>
              </a:rPr>
              <a:t>Pexels</a:t>
            </a:r>
            <a:r>
              <a:rPr lang="pt-BR" sz="1100" i="1" dirty="0">
                <a:solidFill>
                  <a:schemeClr val="bg1">
                    <a:lumMod val="50000"/>
                  </a:schemeClr>
                </a:solidFill>
                <a:latin typeface="+mn-lt"/>
                <a:cs typeface="+mn-cs"/>
              </a:rPr>
              <a:t> &lt;https://www.pexels.com/es&gt;, Licencia de </a:t>
            </a:r>
            <a:r>
              <a:rPr lang="pt-BR" sz="1100" i="1" dirty="0" err="1">
                <a:solidFill>
                  <a:schemeClr val="bg1">
                    <a:lumMod val="50000"/>
                  </a:schemeClr>
                </a:solidFill>
                <a:latin typeface="+mn-lt"/>
                <a:cs typeface="+mn-cs"/>
              </a:rPr>
              <a:t>Pexels</a:t>
            </a:r>
            <a:endParaRPr lang="es-ES" sz="1100" dirty="0">
              <a:solidFill>
                <a:schemeClr val="bg1">
                  <a:lumMod val="50000"/>
                </a:schemeClr>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S" altLang="es-ES" sz="6600" b="1" u="sng" smtClean="0">
                <a:latin typeface="Agency FB" pitchFamily="34" charset="0"/>
              </a:rPr>
              <a:t>Juego interactivo</a:t>
            </a:r>
          </a:p>
        </p:txBody>
      </p:sp>
      <p:sp>
        <p:nvSpPr>
          <p:cNvPr id="14339" name="2 Marcador de contenido"/>
          <p:cNvSpPr>
            <a:spLocks noGrp="1"/>
          </p:cNvSpPr>
          <p:nvPr>
            <p:ph idx="1"/>
          </p:nvPr>
        </p:nvSpPr>
        <p:spPr>
          <a:xfrm>
            <a:off x="2771775" y="2551113"/>
            <a:ext cx="8229600" cy="533400"/>
          </a:xfrm>
        </p:spPr>
        <p:txBody>
          <a:bodyPr/>
          <a:lstStyle/>
          <a:p>
            <a:pPr marL="0" indent="0">
              <a:buFont typeface="Arial" charset="0"/>
              <a:buNone/>
            </a:pPr>
            <a:r>
              <a:rPr lang="es-ES" altLang="es-ES" sz="2000" smtClean="0">
                <a:hlinkClick r:id="rId2"/>
              </a:rPr>
              <a:t>https://wordwall.net/resource/2526235 </a:t>
            </a:r>
            <a:endParaRPr lang="es-ES" altLang="es-ES" sz="2000" smtClean="0"/>
          </a:p>
        </p:txBody>
      </p:sp>
      <p:sp>
        <p:nvSpPr>
          <p:cNvPr id="14340" name="3 CuadroTexto"/>
          <p:cNvSpPr txBox="1">
            <a:spLocks noChangeArrowheads="1"/>
          </p:cNvSpPr>
          <p:nvPr/>
        </p:nvSpPr>
        <p:spPr bwMode="auto">
          <a:xfrm>
            <a:off x="468313" y="1557338"/>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sz="2000"/>
              <a:t>A través de este juego intentaremos que los/as alumnos/as interioricen mejor los conceptos de la presentación de una forma lúdica.</a:t>
            </a:r>
          </a:p>
        </p:txBody>
      </p:sp>
      <p:pic>
        <p:nvPicPr>
          <p:cNvPr id="14341" name="4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3357563"/>
            <a:ext cx="37052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206625" y="5848350"/>
            <a:ext cx="4175125" cy="277813"/>
          </a:xfrm>
          <a:prstGeom prst="rect">
            <a:avLst/>
          </a:prstGeom>
        </p:spPr>
        <p:txBody>
          <a:bodyPr>
            <a:spAutoFit/>
          </a:bodyPr>
          <a:lstStyle/>
          <a:p>
            <a:pPr fontAlgn="auto">
              <a:spcBef>
                <a:spcPts val="0"/>
              </a:spcBef>
              <a:spcAft>
                <a:spcPts val="0"/>
              </a:spcAft>
              <a:defRPr/>
            </a:pPr>
            <a:r>
              <a:rPr lang="pt-BR" sz="1200" i="1" dirty="0" err="1">
                <a:solidFill>
                  <a:schemeClr val="bg1">
                    <a:lumMod val="50000"/>
                  </a:schemeClr>
                </a:solidFill>
                <a:latin typeface="+mn-lt"/>
                <a:cs typeface="+mn-cs"/>
              </a:rPr>
              <a:t>Imagen</a:t>
            </a:r>
            <a:r>
              <a:rPr lang="pt-BR" sz="1200" i="1" dirty="0">
                <a:solidFill>
                  <a:schemeClr val="bg1">
                    <a:lumMod val="50000"/>
                  </a:schemeClr>
                </a:solidFill>
                <a:latin typeface="+mn-lt"/>
                <a:cs typeface="+mn-cs"/>
              </a:rPr>
              <a:t> </a:t>
            </a:r>
            <a:r>
              <a:rPr lang="pt-BR" sz="1200" i="1" dirty="0" err="1">
                <a:solidFill>
                  <a:schemeClr val="bg1">
                    <a:lumMod val="50000"/>
                  </a:schemeClr>
                </a:solidFill>
                <a:latin typeface="+mn-lt"/>
                <a:cs typeface="+mn-cs"/>
              </a:rPr>
              <a:t>Pexels</a:t>
            </a:r>
            <a:r>
              <a:rPr lang="pt-BR" sz="1200" i="1" dirty="0">
                <a:solidFill>
                  <a:schemeClr val="bg1">
                    <a:lumMod val="50000"/>
                  </a:schemeClr>
                </a:solidFill>
                <a:latin typeface="+mn-lt"/>
                <a:cs typeface="+mn-cs"/>
              </a:rPr>
              <a:t> &lt;https://www.pexels.com/es&gt;, Licencia de </a:t>
            </a:r>
            <a:r>
              <a:rPr lang="pt-BR" sz="1200" i="1" dirty="0" err="1">
                <a:solidFill>
                  <a:schemeClr val="bg1">
                    <a:lumMod val="50000"/>
                  </a:schemeClr>
                </a:solidFill>
                <a:latin typeface="+mn-lt"/>
                <a:cs typeface="+mn-cs"/>
              </a:rPr>
              <a:t>Pexels</a:t>
            </a:r>
            <a:endParaRPr lang="es-ES" sz="1200" dirty="0">
              <a:solidFill>
                <a:schemeClr val="bg1">
                  <a:lumMod val="50000"/>
                </a:schemeClr>
              </a:solidFill>
              <a:latin typeface="+mn-lt"/>
              <a:cs typeface="+mn-cs"/>
            </a:endParaRPr>
          </a:p>
        </p:txBody>
      </p:sp>
      <p:sp>
        <p:nvSpPr>
          <p:cNvPr id="7" name="6 CuadroTexto"/>
          <p:cNvSpPr txBox="1"/>
          <p:nvPr/>
        </p:nvSpPr>
        <p:spPr>
          <a:xfrm>
            <a:off x="1366838" y="6453188"/>
            <a:ext cx="7777162" cy="307975"/>
          </a:xfrm>
          <a:prstGeom prst="rect">
            <a:avLst/>
          </a:prstGeom>
          <a:noFill/>
        </p:spPr>
        <p:txBody>
          <a:bodyPr>
            <a:spAutoFit/>
          </a:bodyPr>
          <a:lstStyle/>
          <a:p>
            <a:pPr fontAlgn="auto">
              <a:spcBef>
                <a:spcPts val="0"/>
              </a:spcBef>
              <a:spcAft>
                <a:spcPts val="0"/>
              </a:spcAft>
              <a:defRPr/>
            </a:pPr>
            <a:r>
              <a:rPr lang="es-ES" sz="1400" b="1" dirty="0">
                <a:solidFill>
                  <a:schemeClr val="bg1">
                    <a:lumMod val="50000"/>
                  </a:schemeClr>
                </a:solidFill>
                <a:latin typeface="+mn-lt"/>
                <a:cs typeface="+mn-cs"/>
              </a:rPr>
              <a:t>Juego interactivo: </a:t>
            </a:r>
            <a:r>
              <a:rPr lang="es-ES" sz="1400" b="1" dirty="0">
                <a:solidFill>
                  <a:schemeClr val="bg1">
                    <a:lumMod val="50000"/>
                  </a:schemeClr>
                </a:solidFill>
                <a:latin typeface="+mn-lt"/>
                <a:cs typeface="+mn-cs"/>
                <a:hlinkClick r:id="rId4"/>
              </a:rPr>
              <a:t>https</a:t>
            </a:r>
            <a:r>
              <a:rPr lang="es-ES" sz="1400" b="1" dirty="0">
                <a:solidFill>
                  <a:schemeClr val="bg1">
                    <a:lumMod val="50000"/>
                  </a:schemeClr>
                </a:solidFill>
                <a:latin typeface="+mn-lt"/>
                <a:cs typeface="+mn-cs"/>
                <a:hlinkClick r:id="rId4"/>
              </a:rPr>
              <a:t>://wordwall.net/play/2526/235/576 </a:t>
            </a:r>
            <a:r>
              <a:rPr lang="es-ES" sz="1400" b="1" dirty="0">
                <a:solidFill>
                  <a:schemeClr val="bg1">
                    <a:lumMod val="50000"/>
                  </a:schemeClr>
                </a:solidFill>
                <a:latin typeface="+mn-lt"/>
                <a:cs typeface="+mn-cs"/>
              </a:rPr>
              <a:t>  Autora Lorena A.H. (Dominio Público) </a:t>
            </a:r>
            <a:endParaRPr lang="es-ES" sz="1400" b="1" dirty="0">
              <a:solidFill>
                <a:schemeClr val="bg1">
                  <a:lumMod val="50000"/>
                </a:schemeClr>
              </a:solidFill>
              <a:latin typeface="+mn-lt"/>
              <a:cs typeface="+mn-cs"/>
            </a:endParaRPr>
          </a:p>
        </p:txBody>
      </p:sp>
      <p:sp>
        <p:nvSpPr>
          <p:cNvPr id="8" name="7 Flecha derecha"/>
          <p:cNvSpPr/>
          <p:nvPr/>
        </p:nvSpPr>
        <p:spPr>
          <a:xfrm>
            <a:off x="449263" y="2276475"/>
            <a:ext cx="2232025" cy="1008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45" name="8 CuadroTexto"/>
          <p:cNvSpPr txBox="1">
            <a:spLocks noChangeArrowheads="1"/>
          </p:cNvSpPr>
          <p:nvPr/>
        </p:nvSpPr>
        <p:spPr bwMode="auto">
          <a:xfrm>
            <a:off x="468313" y="2489200"/>
            <a:ext cx="1871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sz="3200" b="1">
                <a:latin typeface="Juice ITC" pitchFamily="82" charset="0"/>
              </a:rPr>
              <a:t>¡Quiero jugar!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ES" altLang="es-ES" smtClean="0">
                <a:solidFill>
                  <a:srgbClr val="00B0F0"/>
                </a:solidFill>
                <a:latin typeface="Algerian" pitchFamily="82" charset="0"/>
              </a:rPr>
              <a:t>¡Gracias por tu atención!</a:t>
            </a:r>
          </a:p>
        </p:txBody>
      </p:sp>
      <p:pic>
        <p:nvPicPr>
          <p:cNvPr id="15363"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557338"/>
            <a:ext cx="6789738" cy="4525962"/>
          </a:xfrm>
        </p:spPr>
      </p:pic>
      <p:sp>
        <p:nvSpPr>
          <p:cNvPr id="6" name="5 Rectángulo"/>
          <p:cNvSpPr/>
          <p:nvPr/>
        </p:nvSpPr>
        <p:spPr>
          <a:xfrm>
            <a:off x="2771775" y="6165850"/>
            <a:ext cx="8694738" cy="260350"/>
          </a:xfrm>
          <a:prstGeom prst="rect">
            <a:avLst/>
          </a:prstGeom>
        </p:spPr>
        <p:txBody>
          <a:bodyPr>
            <a:spAutoFit/>
          </a:bodyPr>
          <a:lstStyle/>
          <a:p>
            <a:pPr fontAlgn="auto">
              <a:spcBef>
                <a:spcPts val="0"/>
              </a:spcBef>
              <a:spcAft>
                <a:spcPts val="0"/>
              </a:spcAft>
              <a:defRPr/>
            </a:pPr>
            <a:r>
              <a:rPr lang="pt-BR" sz="1050" i="1" dirty="0">
                <a:solidFill>
                  <a:schemeClr val="bg1">
                    <a:lumMod val="50000"/>
                  </a:schemeClr>
                </a:solidFill>
                <a:latin typeface="+mn-lt"/>
                <a:cs typeface="+mn-cs"/>
              </a:rPr>
              <a:t> </a:t>
            </a:r>
            <a:r>
              <a:rPr lang="pt-BR" sz="1050" i="1" dirty="0" err="1">
                <a:solidFill>
                  <a:schemeClr val="bg1">
                    <a:lumMod val="50000"/>
                  </a:schemeClr>
                </a:solidFill>
                <a:latin typeface="+mn-lt"/>
                <a:cs typeface="+mn-cs"/>
              </a:rPr>
              <a:t>Imagen</a:t>
            </a:r>
            <a:r>
              <a:rPr lang="pt-BR" sz="1050" i="1" dirty="0">
                <a:solidFill>
                  <a:schemeClr val="bg1">
                    <a:lumMod val="50000"/>
                  </a:schemeClr>
                </a:solidFill>
                <a:latin typeface="+mn-lt"/>
                <a:cs typeface="+mn-cs"/>
              </a:rPr>
              <a:t> </a:t>
            </a:r>
            <a:r>
              <a:rPr lang="pt-BR" sz="1050" i="1" dirty="0" err="1">
                <a:solidFill>
                  <a:schemeClr val="bg1">
                    <a:lumMod val="50000"/>
                  </a:schemeClr>
                </a:solidFill>
                <a:latin typeface="+mn-lt"/>
                <a:cs typeface="+mn-cs"/>
              </a:rPr>
              <a:t>Pexels</a:t>
            </a:r>
            <a:r>
              <a:rPr lang="pt-BR" sz="1050" i="1" dirty="0">
                <a:solidFill>
                  <a:schemeClr val="bg1">
                    <a:lumMod val="50000"/>
                  </a:schemeClr>
                </a:solidFill>
                <a:latin typeface="+mn-lt"/>
                <a:cs typeface="+mn-cs"/>
              </a:rPr>
              <a:t> &lt;https://www.pexels.com/es&gt;, Licencia de </a:t>
            </a:r>
            <a:r>
              <a:rPr lang="pt-BR" sz="1050" i="1" dirty="0" err="1">
                <a:solidFill>
                  <a:schemeClr val="bg1">
                    <a:lumMod val="50000"/>
                  </a:schemeClr>
                </a:solidFill>
                <a:latin typeface="+mn-lt"/>
                <a:cs typeface="+mn-cs"/>
              </a:rPr>
              <a:t>Pexels</a:t>
            </a:r>
            <a:endParaRPr lang="es-ES" sz="1050" dirty="0">
              <a:solidFill>
                <a:schemeClr val="bg1">
                  <a:lumMod val="50000"/>
                </a:schemeClr>
              </a:solidFill>
              <a:latin typeface="+mn-lt"/>
              <a:cs typeface="+mn-cs"/>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u="sng" dirty="0" smtClean="0">
                <a:latin typeface="Agency FB" panose="020B0503020202020204" pitchFamily="34" charset="0"/>
              </a:rPr>
              <a:t>¿Qué es la adicción a las nuevas tecnologías?</a:t>
            </a:r>
            <a:endParaRPr lang="es-ES" b="1" u="sng" dirty="0">
              <a:latin typeface="Agency FB" panose="020B0503020202020204" pitchFamily="34" charset="0"/>
            </a:endParaRPr>
          </a:p>
        </p:txBody>
      </p:sp>
      <p:graphicFrame>
        <p:nvGraphicFramePr>
          <p:cNvPr id="3" name="2 Diagrama"/>
          <p:cNvGraphicFramePr/>
          <p:nvPr/>
        </p:nvGraphicFramePr>
        <p:xfrm>
          <a:off x="4591387" y="2636912"/>
          <a:ext cx="5004048"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11 Diagrama"/>
          <p:cNvGraphicFramePr/>
          <p:nvPr/>
        </p:nvGraphicFramePr>
        <p:xfrm>
          <a:off x="-468560" y="1556792"/>
          <a:ext cx="5256584" cy="33439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Flecha abajo 4"/>
          <p:cNvSpPr/>
          <p:nvPr/>
        </p:nvSpPr>
        <p:spPr>
          <a:xfrm rot="16200000">
            <a:off x="2313781" y="4101307"/>
            <a:ext cx="1292225" cy="2681288"/>
          </a:xfrm>
          <a:prstGeom prst="rect">
            <a:avLst/>
          </a:prstGeom>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ct val="35000"/>
              </a:spcAft>
              <a:defRPr/>
            </a:pPr>
            <a:endParaRPr lang="es-ES" sz="1600" dirty="0"/>
          </a:p>
        </p:txBody>
      </p:sp>
      <p:graphicFrame>
        <p:nvGraphicFramePr>
          <p:cNvPr id="19" name="18 Diagrama"/>
          <p:cNvGraphicFramePr/>
          <p:nvPr/>
        </p:nvGraphicFramePr>
        <p:xfrm>
          <a:off x="1979712" y="3717032"/>
          <a:ext cx="5040560" cy="268007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079" name="19 CuadroTexto"/>
          <p:cNvSpPr txBox="1">
            <a:spLocks noChangeArrowheads="1"/>
          </p:cNvSpPr>
          <p:nvPr/>
        </p:nvSpPr>
        <p:spPr bwMode="auto">
          <a:xfrm rot="-967563">
            <a:off x="2362200" y="4230688"/>
            <a:ext cx="19446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a:solidFill>
                  <a:schemeClr val="bg1"/>
                </a:solidFill>
              </a:rPr>
              <a:t>Pero…¿Sabemos lo qué es exactamente la adicción a las nuevas tecnologías?</a:t>
            </a:r>
          </a:p>
        </p:txBody>
      </p:sp>
      <p:sp>
        <p:nvSpPr>
          <p:cNvPr id="4" name="3 Rectángulo"/>
          <p:cNvSpPr/>
          <p:nvPr/>
        </p:nvSpPr>
        <p:spPr>
          <a:xfrm>
            <a:off x="-180975" y="6581775"/>
            <a:ext cx="4481513" cy="276225"/>
          </a:xfrm>
          <a:prstGeom prst="rect">
            <a:avLst/>
          </a:prstGeom>
        </p:spPr>
        <p:txBody>
          <a:bodyPr>
            <a:spAutoFit/>
          </a:bodyPr>
          <a:lstStyle/>
          <a:p>
            <a:pPr fontAlgn="auto">
              <a:spcBef>
                <a:spcPts val="0"/>
              </a:spcBef>
              <a:spcAft>
                <a:spcPts val="0"/>
              </a:spcAft>
              <a:defRPr/>
            </a:pPr>
            <a:r>
              <a:rPr lang="en-US" sz="1200" b="1" i="1" dirty="0">
                <a:solidFill>
                  <a:schemeClr val="bg1">
                    <a:lumMod val="50000"/>
                  </a:schemeClr>
                </a:solidFill>
                <a:latin typeface="+mn-lt"/>
                <a:cs typeface="+mn-cs"/>
              </a:rPr>
              <a:t>    </a:t>
            </a:r>
            <a:r>
              <a:rPr lang="en-US" sz="1200" b="1" i="1" dirty="0">
                <a:solidFill>
                  <a:schemeClr val="bg1">
                    <a:lumMod val="50000"/>
                  </a:schemeClr>
                </a:solidFill>
                <a:latin typeface="+mn-lt"/>
                <a:cs typeface="+mn-cs"/>
              </a:rPr>
              <a:t>Imagen:</a:t>
            </a:r>
            <a:r>
              <a:rPr lang="en-US" sz="1200" b="1" i="1" dirty="0">
                <a:solidFill>
                  <a:schemeClr val="bg1">
                    <a:lumMod val="50000"/>
                  </a:schemeClr>
                </a:solidFill>
                <a:latin typeface="+mn-lt"/>
                <a:cs typeface="+mn-cs"/>
              </a:rPr>
              <a:t> </a:t>
            </a:r>
            <a:r>
              <a:rPr lang="en-US" sz="1200" b="1" i="1" dirty="0" err="1">
                <a:solidFill>
                  <a:schemeClr val="bg1">
                    <a:lumMod val="50000"/>
                  </a:schemeClr>
                </a:solidFill>
                <a:latin typeface="+mn-lt"/>
                <a:cs typeface="+mn-cs"/>
              </a:rPr>
              <a:t>Pixabay</a:t>
            </a:r>
            <a:r>
              <a:rPr lang="en-US" sz="1200" b="1" i="1" dirty="0">
                <a:solidFill>
                  <a:schemeClr val="bg1">
                    <a:lumMod val="50000"/>
                  </a:schemeClr>
                </a:solidFill>
                <a:latin typeface="+mn-lt"/>
                <a:cs typeface="+mn-cs"/>
              </a:rPr>
              <a:t> </a:t>
            </a:r>
            <a:r>
              <a:rPr lang="en-US" sz="1200" b="1" i="1" dirty="0">
                <a:solidFill>
                  <a:schemeClr val="bg1">
                    <a:lumMod val="50000"/>
                  </a:schemeClr>
                </a:solidFill>
                <a:latin typeface="+mn-lt"/>
                <a:cs typeface="+mn-cs"/>
              </a:rPr>
              <a:t>&lt;https://www.pixabay.com&gt;, </a:t>
            </a:r>
            <a:r>
              <a:rPr lang="en-US" sz="1200" b="1" i="1" dirty="0" err="1">
                <a:solidFill>
                  <a:schemeClr val="bg1">
                    <a:lumMod val="50000"/>
                  </a:schemeClr>
                </a:solidFill>
                <a:latin typeface="+mn-lt"/>
                <a:cs typeface="+mn-cs"/>
              </a:rPr>
              <a:t>Pixabay</a:t>
            </a:r>
            <a:r>
              <a:rPr lang="en-US" sz="1200" b="1" i="1" dirty="0">
                <a:solidFill>
                  <a:schemeClr val="bg1">
                    <a:lumMod val="50000"/>
                  </a:schemeClr>
                </a:solidFill>
                <a:latin typeface="+mn-lt"/>
                <a:cs typeface="+mn-cs"/>
              </a:rPr>
              <a:t> </a:t>
            </a:r>
            <a:r>
              <a:rPr lang="en-US" sz="1200" b="1" i="1" dirty="0">
                <a:solidFill>
                  <a:schemeClr val="bg1">
                    <a:lumMod val="50000"/>
                  </a:schemeClr>
                </a:solidFill>
                <a:latin typeface="+mn-lt"/>
                <a:cs typeface="+mn-cs"/>
              </a:rPr>
              <a:t>license               </a:t>
            </a:r>
            <a:endParaRPr lang="es-ES" sz="1200" b="1" i="1" dirty="0">
              <a:solidFill>
                <a:schemeClr val="bg1">
                  <a:lumMod val="50000"/>
                </a:schemeClr>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s-ES" altLang="es-ES" sz="4800" b="1" u="sng" smtClean="0">
                <a:latin typeface="Agency FB" pitchFamily="34" charset="0"/>
              </a:rPr>
              <a:t>¿Qué es la nomofobia?</a:t>
            </a:r>
          </a:p>
        </p:txBody>
      </p:sp>
      <p:sp>
        <p:nvSpPr>
          <p:cNvPr id="3" name="2 Rectángulo"/>
          <p:cNvSpPr/>
          <p:nvPr/>
        </p:nvSpPr>
        <p:spPr>
          <a:xfrm>
            <a:off x="539750" y="1341438"/>
            <a:ext cx="7993063" cy="5324475"/>
          </a:xfrm>
          <a:prstGeom prst="rect">
            <a:avLst/>
          </a:prstGeom>
        </p:spPr>
        <p:txBody>
          <a:bodyPr>
            <a:spAutoFit/>
          </a:bodyPr>
          <a:lstStyle/>
          <a:p>
            <a:pPr algn="just" fontAlgn="auto">
              <a:spcBef>
                <a:spcPts val="0"/>
              </a:spcBef>
              <a:spcAft>
                <a:spcPts val="0"/>
              </a:spcAft>
              <a:defRPr/>
            </a:pPr>
            <a:r>
              <a:rPr lang="es-ES" dirty="0">
                <a:latin typeface="Arial Narrow" panose="020B0606020202030204" pitchFamily="34" charset="0"/>
                <a:cs typeface="+mn-cs"/>
              </a:rPr>
              <a:t>Se </a:t>
            </a:r>
            <a:r>
              <a:rPr lang="es-ES" dirty="0">
                <a:latin typeface="Arial Narrow" panose="020B0606020202030204" pitchFamily="34" charset="0"/>
                <a:cs typeface="+mn-cs"/>
              </a:rPr>
              <a:t>usa la terminología</a:t>
            </a:r>
            <a:r>
              <a:rPr lang="es-ES" dirty="0">
                <a:latin typeface="Arial Narrow" panose="020B0606020202030204" pitchFamily="34" charset="0"/>
                <a:cs typeface="+mn-cs"/>
              </a:rPr>
              <a:t> </a:t>
            </a:r>
            <a:r>
              <a:rPr lang="es-ES" b="1" dirty="0">
                <a:latin typeface="Arial Narrow" panose="020B0606020202030204" pitchFamily="34" charset="0"/>
                <a:cs typeface="+mn-cs"/>
              </a:rPr>
              <a:t>nomofobia</a:t>
            </a:r>
            <a:r>
              <a:rPr lang="es-ES" dirty="0">
                <a:latin typeface="Arial Narrow" panose="020B0606020202030204" pitchFamily="34" charset="0"/>
                <a:cs typeface="+mn-cs"/>
              </a:rPr>
              <a:t> para describir el miedo irracional a estar sin móvil o no poder </a:t>
            </a:r>
            <a:r>
              <a:rPr lang="es-ES" dirty="0">
                <a:latin typeface="Arial Narrow" panose="020B0606020202030204" pitchFamily="34" charset="0"/>
                <a:cs typeface="+mn-cs"/>
              </a:rPr>
              <a:t>utilizarlo, esto que se </a:t>
            </a:r>
            <a:r>
              <a:rPr lang="es-ES" dirty="0">
                <a:latin typeface="Arial Narrow" panose="020B0606020202030204" pitchFamily="34" charset="0"/>
                <a:cs typeface="+mn-cs"/>
              </a:rPr>
              <a:t>convierte en </a:t>
            </a:r>
            <a:r>
              <a:rPr lang="es-ES" dirty="0">
                <a:latin typeface="Arial Narrow" panose="020B0606020202030204" pitchFamily="34" charset="0"/>
                <a:cs typeface="+mn-cs"/>
              </a:rPr>
              <a:t>adicción, es decir, una auténtica dependencia móvil.</a:t>
            </a:r>
          </a:p>
          <a:p>
            <a:pPr algn="just" fontAlgn="auto">
              <a:spcBef>
                <a:spcPts val="0"/>
              </a:spcBef>
              <a:spcAft>
                <a:spcPts val="0"/>
              </a:spcAft>
              <a:defRPr/>
            </a:pPr>
            <a:endParaRPr lang="es-ES" dirty="0">
              <a:latin typeface="Arial Narrow" panose="020B0606020202030204" pitchFamily="34" charset="0"/>
              <a:cs typeface="+mn-cs"/>
            </a:endParaRPr>
          </a:p>
          <a:p>
            <a:pPr algn="just" fontAlgn="auto">
              <a:spcBef>
                <a:spcPts val="0"/>
              </a:spcBef>
              <a:spcAft>
                <a:spcPts val="0"/>
              </a:spcAft>
              <a:defRPr/>
            </a:pPr>
            <a:r>
              <a:rPr lang="es-ES" dirty="0">
                <a:latin typeface="Arial Narrow" panose="020B0606020202030204" pitchFamily="34" charset="0"/>
                <a:cs typeface="+mn-cs"/>
              </a:rPr>
              <a:t>Esta adicción es una enfermedad que se caracteriza por una fuerte necesidad de estar en contacto y utilizar el dispositivo </a:t>
            </a:r>
            <a:r>
              <a:rPr lang="es-ES" dirty="0">
                <a:latin typeface="Arial Narrow" panose="020B0606020202030204" pitchFamily="34" charset="0"/>
                <a:cs typeface="+mn-cs"/>
              </a:rPr>
              <a:t>tecnológico, incluso, en algunos casos se experimentará el </a:t>
            </a:r>
            <a:r>
              <a:rPr lang="es-ES" b="1" dirty="0">
                <a:latin typeface="Arial Narrow" panose="020B0606020202030204" pitchFamily="34" charset="0"/>
                <a:cs typeface="+mn-cs"/>
              </a:rPr>
              <a:t>síndrome de abstinencia</a:t>
            </a:r>
            <a:r>
              <a:rPr lang="es-ES" dirty="0">
                <a:latin typeface="Arial Narrow" panose="020B0606020202030204" pitchFamily="34" charset="0"/>
                <a:cs typeface="+mn-cs"/>
              </a:rPr>
              <a:t>. </a:t>
            </a:r>
          </a:p>
          <a:p>
            <a:pPr algn="just" fontAlgn="auto">
              <a:spcBef>
                <a:spcPts val="0"/>
              </a:spcBef>
              <a:spcAft>
                <a:spcPts val="0"/>
              </a:spcAft>
              <a:defRPr/>
            </a:pPr>
            <a:endParaRPr lang="es-ES" dirty="0">
              <a:latin typeface="Arial Narrow" panose="020B0606020202030204" pitchFamily="34" charset="0"/>
              <a:cs typeface="+mn-cs"/>
            </a:endParaRPr>
          </a:p>
          <a:p>
            <a:pPr algn="just" fontAlgn="auto">
              <a:spcBef>
                <a:spcPts val="0"/>
              </a:spcBef>
              <a:spcAft>
                <a:spcPts val="0"/>
              </a:spcAft>
              <a:defRPr/>
            </a:pPr>
            <a:endParaRPr lang="es-ES" dirty="0">
              <a:latin typeface="Arial Narrow" panose="020B0606020202030204" pitchFamily="34" charset="0"/>
              <a:cs typeface="+mn-cs"/>
            </a:endParaRPr>
          </a:p>
          <a:p>
            <a:pPr algn="just" fontAlgn="auto">
              <a:spcBef>
                <a:spcPts val="0"/>
              </a:spcBef>
              <a:spcAft>
                <a:spcPts val="0"/>
              </a:spcAft>
              <a:defRPr/>
            </a:pPr>
            <a:endParaRPr lang="es-ES" dirty="0">
              <a:latin typeface="Arial Narrow" panose="020B0606020202030204" pitchFamily="34" charset="0"/>
              <a:cs typeface="+mn-cs"/>
            </a:endParaRPr>
          </a:p>
          <a:p>
            <a:pPr algn="just" fontAlgn="auto">
              <a:spcBef>
                <a:spcPts val="0"/>
              </a:spcBef>
              <a:spcAft>
                <a:spcPts val="0"/>
              </a:spcAft>
              <a:defRPr/>
            </a:pPr>
            <a:endParaRPr lang="es-ES" dirty="0">
              <a:latin typeface="Arial Narrow" panose="020B0606020202030204" pitchFamily="34" charset="0"/>
              <a:cs typeface="+mn-cs"/>
            </a:endParaRPr>
          </a:p>
          <a:p>
            <a:pPr algn="just" fontAlgn="auto">
              <a:spcBef>
                <a:spcPts val="0"/>
              </a:spcBef>
              <a:spcAft>
                <a:spcPts val="0"/>
              </a:spcAft>
              <a:defRPr/>
            </a:pPr>
            <a:endParaRPr lang="es-ES" dirty="0">
              <a:latin typeface="Arial Narrow" panose="020B0606020202030204" pitchFamily="34" charset="0"/>
              <a:cs typeface="+mn-cs"/>
            </a:endParaRPr>
          </a:p>
          <a:p>
            <a:pPr algn="just" fontAlgn="auto">
              <a:spcBef>
                <a:spcPts val="0"/>
              </a:spcBef>
              <a:spcAft>
                <a:spcPts val="0"/>
              </a:spcAft>
              <a:defRPr/>
            </a:pPr>
            <a:endParaRPr lang="es-ES" dirty="0">
              <a:latin typeface="Arial Narrow" panose="020B0606020202030204" pitchFamily="34" charset="0"/>
              <a:cs typeface="+mn-cs"/>
            </a:endParaRPr>
          </a:p>
          <a:p>
            <a:pPr algn="ctr" fontAlgn="auto">
              <a:spcBef>
                <a:spcPts val="0"/>
              </a:spcBef>
              <a:spcAft>
                <a:spcPts val="0"/>
              </a:spcAft>
              <a:defRPr/>
            </a:pPr>
            <a:endParaRPr lang="en-US" sz="1200" i="1" dirty="0">
              <a:solidFill>
                <a:schemeClr val="bg2">
                  <a:lumMod val="50000"/>
                </a:schemeClr>
              </a:solidFill>
              <a:latin typeface="Arial Narrow" panose="020B0606020202030204" pitchFamily="34" charset="0"/>
              <a:cs typeface="+mn-cs"/>
            </a:endParaRPr>
          </a:p>
          <a:p>
            <a:pPr algn="ctr" fontAlgn="auto">
              <a:spcBef>
                <a:spcPts val="0"/>
              </a:spcBef>
              <a:spcAft>
                <a:spcPts val="0"/>
              </a:spcAft>
              <a:defRPr/>
            </a:pPr>
            <a:endParaRPr lang="en-US" sz="1100" b="1" dirty="0">
              <a:solidFill>
                <a:schemeClr val="bg2">
                  <a:lumMod val="50000"/>
                </a:schemeClr>
              </a:solidFill>
              <a:latin typeface="+mn-lt"/>
              <a:cs typeface="+mn-cs"/>
            </a:endParaRPr>
          </a:p>
          <a:p>
            <a:pPr algn="ctr" fontAlgn="auto">
              <a:spcBef>
                <a:spcPts val="0"/>
              </a:spcBef>
              <a:spcAft>
                <a:spcPts val="0"/>
              </a:spcAft>
              <a:defRPr/>
            </a:pPr>
            <a:r>
              <a:rPr lang="en-US" sz="1100" b="1" dirty="0" err="1">
                <a:solidFill>
                  <a:schemeClr val="bg2">
                    <a:lumMod val="50000"/>
                  </a:schemeClr>
                </a:solidFill>
                <a:latin typeface="+mn-lt"/>
                <a:cs typeface="+mn-cs"/>
              </a:rPr>
              <a:t>Pixabay</a:t>
            </a:r>
            <a:r>
              <a:rPr lang="en-US" sz="1100" b="1" dirty="0">
                <a:solidFill>
                  <a:schemeClr val="bg2">
                    <a:lumMod val="50000"/>
                  </a:schemeClr>
                </a:solidFill>
                <a:latin typeface="+mn-lt"/>
                <a:cs typeface="+mn-cs"/>
              </a:rPr>
              <a:t> </a:t>
            </a:r>
            <a:r>
              <a:rPr lang="en-US" sz="1100" b="1" dirty="0">
                <a:solidFill>
                  <a:schemeClr val="bg2">
                    <a:lumMod val="50000"/>
                  </a:schemeClr>
                </a:solidFill>
                <a:latin typeface="+mn-lt"/>
                <a:cs typeface="+mn-cs"/>
              </a:rPr>
              <a:t>&lt;https://www.pixabay.com&gt;, </a:t>
            </a:r>
            <a:r>
              <a:rPr lang="en-US" sz="1100" b="1" dirty="0" err="1">
                <a:solidFill>
                  <a:schemeClr val="bg2">
                    <a:lumMod val="50000"/>
                  </a:schemeClr>
                </a:solidFill>
                <a:latin typeface="+mn-lt"/>
                <a:cs typeface="+mn-cs"/>
              </a:rPr>
              <a:t>Pixabay</a:t>
            </a:r>
            <a:r>
              <a:rPr lang="en-US" sz="1100" b="1" dirty="0">
                <a:solidFill>
                  <a:schemeClr val="bg2">
                    <a:lumMod val="50000"/>
                  </a:schemeClr>
                </a:solidFill>
                <a:latin typeface="+mn-lt"/>
                <a:cs typeface="+mn-cs"/>
              </a:rPr>
              <a:t> license</a:t>
            </a:r>
            <a:endParaRPr lang="es-ES" sz="1100" b="1" dirty="0">
              <a:solidFill>
                <a:schemeClr val="bg2">
                  <a:lumMod val="50000"/>
                </a:schemeClr>
              </a:solidFill>
              <a:latin typeface="+mn-lt"/>
              <a:cs typeface="+mn-cs"/>
            </a:endParaRPr>
          </a:p>
          <a:p>
            <a:pPr algn="just" fontAlgn="auto">
              <a:spcBef>
                <a:spcPts val="0"/>
              </a:spcBef>
              <a:spcAft>
                <a:spcPts val="0"/>
              </a:spcAft>
              <a:defRPr/>
            </a:pPr>
            <a:endParaRPr lang="es-ES" dirty="0">
              <a:latin typeface="Arial Narrow" panose="020B0606020202030204" pitchFamily="34" charset="0"/>
              <a:cs typeface="+mn-cs"/>
            </a:endParaRPr>
          </a:p>
          <a:p>
            <a:pPr algn="just" fontAlgn="auto">
              <a:spcBef>
                <a:spcPts val="0"/>
              </a:spcBef>
              <a:spcAft>
                <a:spcPts val="0"/>
              </a:spcAft>
              <a:defRPr/>
            </a:pPr>
            <a:r>
              <a:rPr lang="es-ES" dirty="0">
                <a:latin typeface="Arial Narrow" panose="020B0606020202030204" pitchFamily="34" charset="0"/>
                <a:cs typeface="+mn-cs"/>
              </a:rPr>
              <a:t>Si el uso del teléfono móvil </a:t>
            </a:r>
            <a:r>
              <a:rPr lang="es-ES" dirty="0">
                <a:latin typeface="Arial Narrow" panose="020B0606020202030204" pitchFamily="34" charset="0"/>
                <a:cs typeface="+mn-cs"/>
              </a:rPr>
              <a:t>interfiere </a:t>
            </a:r>
            <a:r>
              <a:rPr lang="es-ES" dirty="0">
                <a:latin typeface="Arial Narrow" panose="020B0606020202030204" pitchFamily="34" charset="0"/>
                <a:cs typeface="+mn-cs"/>
              </a:rPr>
              <a:t>a diario en la vida de </a:t>
            </a:r>
            <a:r>
              <a:rPr lang="es-ES" dirty="0">
                <a:latin typeface="Arial Narrow" panose="020B0606020202030204" pitchFamily="34" charset="0"/>
                <a:cs typeface="+mn-cs"/>
              </a:rPr>
              <a:t>una persona y le </a:t>
            </a:r>
            <a:r>
              <a:rPr lang="es-ES" dirty="0">
                <a:latin typeface="Arial Narrow" panose="020B0606020202030204" pitchFamily="34" charset="0"/>
                <a:cs typeface="+mn-cs"/>
              </a:rPr>
              <a:t>puede resultar limitante</a:t>
            </a:r>
            <a:r>
              <a:rPr lang="es-ES" dirty="0">
                <a:latin typeface="Arial Narrow" panose="020B0606020202030204" pitchFamily="34" charset="0"/>
                <a:cs typeface="+mn-cs"/>
              </a:rPr>
              <a:t>, estará abusando de ellas. Si se mantiene y va </a:t>
            </a:r>
            <a:r>
              <a:rPr lang="es-ES" dirty="0">
                <a:latin typeface="Arial Narrow" panose="020B0606020202030204" pitchFamily="34" charset="0"/>
                <a:cs typeface="+mn-cs"/>
              </a:rPr>
              <a:t>incrementándose en el tiempo, </a:t>
            </a:r>
            <a:r>
              <a:rPr lang="es-ES" dirty="0">
                <a:latin typeface="Arial Narrow" panose="020B0606020202030204" pitchFamily="34" charset="0"/>
                <a:cs typeface="+mn-cs"/>
              </a:rPr>
              <a:t>podríamos hablar </a:t>
            </a:r>
            <a:r>
              <a:rPr lang="es-ES" dirty="0">
                <a:latin typeface="Arial Narrow" panose="020B0606020202030204" pitchFamily="34" charset="0"/>
                <a:cs typeface="+mn-cs"/>
              </a:rPr>
              <a:t>de cierto</a:t>
            </a:r>
            <a:r>
              <a:rPr lang="es-ES" dirty="0">
                <a:latin typeface="Arial Narrow" panose="020B0606020202030204" pitchFamily="34" charset="0"/>
                <a:cs typeface="+mn-cs"/>
              </a:rPr>
              <a:t> </a:t>
            </a:r>
            <a:r>
              <a:rPr lang="es-ES" b="1" dirty="0">
                <a:latin typeface="Arial Narrow" panose="020B0606020202030204" pitchFamily="34" charset="0"/>
                <a:cs typeface="+mn-cs"/>
              </a:rPr>
              <a:t>grado de dependencia</a:t>
            </a:r>
            <a:r>
              <a:rPr lang="es-ES" dirty="0">
                <a:latin typeface="Arial Narrow" panose="020B0606020202030204" pitchFamily="34" charset="0"/>
                <a:cs typeface="+mn-cs"/>
              </a:rPr>
              <a:t>.</a:t>
            </a:r>
          </a:p>
          <a:p>
            <a:pPr fontAlgn="auto">
              <a:spcBef>
                <a:spcPts val="0"/>
              </a:spcBef>
              <a:spcAft>
                <a:spcPts val="0"/>
              </a:spcAft>
              <a:defRPr/>
            </a:pPr>
            <a:endParaRPr lang="es-ES" dirty="0">
              <a:latin typeface="+mn-lt"/>
              <a:cs typeface="+mn-cs"/>
            </a:endParaRPr>
          </a:p>
        </p:txBody>
      </p:sp>
      <p:pic>
        <p:nvPicPr>
          <p:cNvPr id="4100" name="3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321050"/>
            <a:ext cx="62388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49179"/>
            </a:gs>
            <a:gs pos="32030">
              <a:srgbClr val="E49179"/>
            </a:gs>
            <a:gs pos="42000">
              <a:srgbClr val="E79075"/>
            </a:gs>
            <a:gs pos="100000">
              <a:srgbClr val="85C2FF"/>
            </a:gs>
            <a:gs pos="100000">
              <a:srgbClr val="C4D6EB"/>
            </a:gs>
          </a:gsLst>
          <a:lin ang="5400000"/>
        </a:gradFill>
        <a:effectLst/>
      </p:bgPr>
    </p:bg>
    <p:spTree>
      <p:nvGrpSpPr>
        <p:cNvPr id="1" name=""/>
        <p:cNvGrpSpPr/>
        <p:nvPr/>
      </p:nvGrpSpPr>
      <p:grpSpPr>
        <a:xfrm>
          <a:off x="0" y="0"/>
          <a:ext cx="0" cy="0"/>
          <a:chOff x="0" y="0"/>
          <a:chExt cx="0" cy="0"/>
        </a:xfrm>
      </p:grpSpPr>
      <p:graphicFrame>
        <p:nvGraphicFramePr>
          <p:cNvPr id="2" name="1 Diagrama"/>
          <p:cNvGraphicFramePr/>
          <p:nvPr/>
        </p:nvGraphicFramePr>
        <p:xfrm>
          <a:off x="341987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3" name="2 Rectángulo"/>
          <p:cNvSpPr>
            <a:spLocks noChangeArrowheads="1"/>
          </p:cNvSpPr>
          <p:nvPr/>
        </p:nvSpPr>
        <p:spPr bwMode="auto">
          <a:xfrm>
            <a:off x="107950" y="333375"/>
            <a:ext cx="88915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sz="4000" b="1" u="sng">
                <a:latin typeface="Agency FB" pitchFamily="34" charset="0"/>
              </a:rPr>
              <a:t>La salud y el uso de las TIC en la adolescencia</a:t>
            </a:r>
          </a:p>
        </p:txBody>
      </p:sp>
      <p:sp>
        <p:nvSpPr>
          <p:cNvPr id="5124" name="3 Rectángulo"/>
          <p:cNvSpPr>
            <a:spLocks noChangeArrowheads="1"/>
          </p:cNvSpPr>
          <p:nvPr/>
        </p:nvSpPr>
        <p:spPr bwMode="auto">
          <a:xfrm>
            <a:off x="323850" y="1196975"/>
            <a:ext cx="8675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a:t>A la hora de abordar la relación entre tecnología y salud en la adolescencia, nos centramos en aquellos usos y comportamientos que provocan un desequilibrio en el menor, distorsionando el normal desarrollo de sus actividades familiares, escolares y sociales y que afectan o redundan en su propio bienestar.</a:t>
            </a:r>
          </a:p>
        </p:txBody>
      </p:sp>
      <p:sp>
        <p:nvSpPr>
          <p:cNvPr id="5" name="4 Llamada de flecha a la derecha"/>
          <p:cNvSpPr/>
          <p:nvPr/>
        </p:nvSpPr>
        <p:spPr>
          <a:xfrm>
            <a:off x="827088" y="3243263"/>
            <a:ext cx="2881312" cy="201612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126" name="5 CuadroTexto"/>
          <p:cNvSpPr txBox="1">
            <a:spLocks noChangeArrowheads="1"/>
          </p:cNvSpPr>
          <p:nvPr/>
        </p:nvSpPr>
        <p:spPr bwMode="auto">
          <a:xfrm>
            <a:off x="927100" y="3467100"/>
            <a:ext cx="1800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sz="3200" b="1">
                <a:latin typeface="Juice ITC" pitchFamily="82" charset="0"/>
              </a:rPr>
              <a:t>ÁREAS  AFECTADAS Y USOS</a:t>
            </a:r>
          </a:p>
        </p:txBody>
      </p:sp>
      <p:sp>
        <p:nvSpPr>
          <p:cNvPr id="9" name="8 Rectángulo"/>
          <p:cNvSpPr/>
          <p:nvPr/>
        </p:nvSpPr>
        <p:spPr>
          <a:xfrm>
            <a:off x="-19050" y="6611938"/>
            <a:ext cx="9361488" cy="400050"/>
          </a:xfrm>
          <a:prstGeom prst="rect">
            <a:avLst/>
          </a:prstGeom>
        </p:spPr>
        <p:txBody>
          <a:bodyPr>
            <a:spAutoFit/>
          </a:bodyPr>
          <a:lstStyle/>
          <a:p>
            <a:pPr fontAlgn="auto">
              <a:spcBef>
                <a:spcPts val="0"/>
              </a:spcBef>
              <a:spcAft>
                <a:spcPts val="0"/>
              </a:spcAft>
              <a:defRPr/>
            </a:pPr>
            <a:r>
              <a:rPr lang="es-ES" sz="1000" b="1" i="1" dirty="0">
                <a:solidFill>
                  <a:schemeClr val="bg1">
                    <a:lumMod val="50000"/>
                  </a:schemeClr>
                </a:solidFill>
                <a:latin typeface="+mn-lt"/>
                <a:cs typeface="+mn-cs"/>
              </a:rPr>
              <a:t>Fuente </a:t>
            </a:r>
            <a:r>
              <a:rPr lang="es-ES" sz="1000" b="1" i="1" dirty="0" err="1">
                <a:solidFill>
                  <a:schemeClr val="bg1">
                    <a:lumMod val="50000"/>
                  </a:schemeClr>
                </a:solidFill>
                <a:latin typeface="+mn-lt"/>
                <a:cs typeface="+mn-cs"/>
              </a:rPr>
              <a:t>texto</a:t>
            </a:r>
            <a:r>
              <a:rPr lang="es-ES" sz="1000" b="1" i="1" dirty="0" err="1">
                <a:solidFill>
                  <a:schemeClr val="bg2">
                    <a:lumMod val="50000"/>
                  </a:schemeClr>
                </a:solidFill>
                <a:latin typeface="+mn-lt"/>
                <a:cs typeface="+mn-cs"/>
              </a:rPr>
              <a:t>:</a:t>
            </a:r>
            <a:r>
              <a:rPr lang="es-ES" sz="1000" b="1" i="1" dirty="0" err="1">
                <a:solidFill>
                  <a:schemeClr val="bg1">
                    <a:lumMod val="50000"/>
                  </a:schemeClr>
                </a:solidFill>
                <a:latin typeface="+mn-lt"/>
                <a:cs typeface="+mn-cs"/>
                <a:hlinkClick r:id="rId7"/>
              </a:rPr>
              <a:t>https</a:t>
            </a:r>
            <a:r>
              <a:rPr lang="es-ES" sz="1000" b="1" i="1" dirty="0">
                <a:solidFill>
                  <a:schemeClr val="bg1">
                    <a:lumMod val="50000"/>
                  </a:schemeClr>
                </a:solidFill>
                <a:latin typeface="+mn-lt"/>
                <a:cs typeface="+mn-cs"/>
                <a:hlinkClick r:id="rId7"/>
              </a:rPr>
              <a:t>://formacion.educa.madrid.org/</a:t>
            </a:r>
            <a:r>
              <a:rPr lang="es-ES" sz="1000" b="1" i="1" dirty="0" err="1">
                <a:solidFill>
                  <a:schemeClr val="bg1">
                    <a:lumMod val="50000"/>
                  </a:schemeClr>
                </a:solidFill>
                <a:latin typeface="+mn-lt"/>
                <a:cs typeface="+mn-cs"/>
                <a:hlinkClick r:id="rId7"/>
              </a:rPr>
              <a:t>mod</a:t>
            </a:r>
            <a:r>
              <a:rPr lang="es-ES" sz="1000" b="1" i="1" dirty="0">
                <a:solidFill>
                  <a:schemeClr val="bg1">
                    <a:lumMod val="50000"/>
                  </a:schemeClr>
                </a:solidFill>
                <a:latin typeface="+mn-lt"/>
                <a:cs typeface="+mn-cs"/>
                <a:hlinkClick r:id="rId7"/>
              </a:rPr>
              <a:t>/</a:t>
            </a:r>
            <a:r>
              <a:rPr lang="es-ES" sz="1000" b="1" i="1" dirty="0" err="1">
                <a:solidFill>
                  <a:schemeClr val="bg1">
                    <a:lumMod val="50000"/>
                  </a:schemeClr>
                </a:solidFill>
                <a:latin typeface="+mn-lt"/>
                <a:cs typeface="+mn-cs"/>
                <a:hlinkClick r:id="rId7"/>
              </a:rPr>
              <a:t>lesson</a:t>
            </a:r>
            <a:r>
              <a:rPr lang="es-ES" sz="1000" b="1" i="1" dirty="0">
                <a:solidFill>
                  <a:schemeClr val="bg1">
                    <a:lumMod val="50000"/>
                  </a:schemeClr>
                </a:solidFill>
                <a:latin typeface="+mn-lt"/>
                <a:cs typeface="+mn-cs"/>
                <a:hlinkClick r:id="rId7"/>
              </a:rPr>
              <a:t>/</a:t>
            </a:r>
            <a:r>
              <a:rPr lang="es-ES" sz="1000" b="1" i="1" dirty="0" err="1">
                <a:solidFill>
                  <a:schemeClr val="bg1">
                    <a:lumMod val="50000"/>
                  </a:schemeClr>
                </a:solidFill>
                <a:latin typeface="+mn-lt"/>
                <a:cs typeface="+mn-cs"/>
                <a:hlinkClick r:id="rId7"/>
              </a:rPr>
              <a:t>view.php?id</a:t>
            </a:r>
            <a:r>
              <a:rPr lang="es-ES" sz="1000" b="1" i="1" dirty="0">
                <a:solidFill>
                  <a:schemeClr val="bg1">
                    <a:lumMod val="50000"/>
                  </a:schemeClr>
                </a:solidFill>
                <a:latin typeface="+mn-lt"/>
                <a:cs typeface="+mn-cs"/>
                <a:hlinkClick r:id="rId7"/>
              </a:rPr>
              <a:t>=30224&amp;pageid=3902</a:t>
            </a:r>
            <a:r>
              <a:rPr lang="es-ES" sz="1000" b="1" i="1" dirty="0">
                <a:solidFill>
                  <a:schemeClr val="bg1">
                    <a:lumMod val="50000"/>
                  </a:schemeClr>
                </a:solidFill>
                <a:latin typeface="+mn-lt"/>
                <a:cs typeface="+mn-cs"/>
              </a:rPr>
              <a:t>  Autor: CEDRO</a:t>
            </a:r>
          </a:p>
          <a:p>
            <a:pPr fontAlgn="auto">
              <a:spcBef>
                <a:spcPts val="0"/>
              </a:spcBef>
              <a:spcAft>
                <a:spcPts val="0"/>
              </a:spcAft>
              <a:defRPr/>
            </a:pPr>
            <a:r>
              <a:rPr lang="es-ES" sz="1000" b="1" i="1" dirty="0">
                <a:solidFill>
                  <a:schemeClr val="bg2">
                    <a:lumMod val="50000"/>
                  </a:schemeClr>
                </a:solidFill>
                <a:latin typeface="+mn-lt"/>
                <a:cs typeface="+mn-cs"/>
              </a:rPr>
              <a:t> </a:t>
            </a:r>
            <a:endParaRPr lang="es-ES" sz="1000" b="1" i="1" dirty="0">
              <a:solidFill>
                <a:schemeClr val="bg2">
                  <a:lumMod val="50000"/>
                </a:schemeClr>
              </a:solidFill>
              <a:latin typeface="+mn-lt"/>
              <a:cs typeface="+mn-cs"/>
            </a:endParaRPr>
          </a:p>
        </p:txBody>
      </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BFA"/>
            </a:gs>
            <a:gs pos="50999">
              <a:srgbClr val="77933C"/>
            </a:gs>
            <a:gs pos="99750">
              <a:srgbClr val="C3D69B"/>
            </a:gs>
            <a:gs pos="99500">
              <a:srgbClr val="B6A9BA"/>
            </a:gs>
            <a:gs pos="100000">
              <a:srgbClr val="B6A9BA"/>
            </a:gs>
          </a:gsLst>
          <a:lin ang="5400000"/>
        </a:gradFill>
        <a:effectLst/>
      </p:bgPr>
    </p:bg>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S" altLang="es-ES" b="1" u="sng" smtClean="0">
                <a:latin typeface="Agency FB" pitchFamily="34" charset="0"/>
              </a:rPr>
              <a:t>Principales riesgos para la salud</a:t>
            </a:r>
            <a:endParaRPr lang="es-ES" altLang="es-ES" b="1" u="sng" smtClean="0"/>
          </a:p>
        </p:txBody>
      </p:sp>
      <p:graphicFrame>
        <p:nvGraphicFramePr>
          <p:cNvPr id="4" name="3 Marcador de contenido"/>
          <p:cNvGraphicFramePr>
            <a:graphicFrameLocks noGrp="1"/>
          </p:cNvGraphicFramePr>
          <p:nvPr>
            <p:ph idx="1"/>
          </p:nvPr>
        </p:nvGraphicFramePr>
        <p:xfrm>
          <a:off x="323528" y="1885474"/>
          <a:ext cx="3384376" cy="531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Llamada de flecha hacia abajo"/>
          <p:cNvSpPr/>
          <p:nvPr/>
        </p:nvSpPr>
        <p:spPr>
          <a:xfrm>
            <a:off x="900113" y="1489075"/>
            <a:ext cx="2701925" cy="115093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149" name="6 Rectángulo"/>
          <p:cNvSpPr>
            <a:spLocks noChangeArrowheads="1"/>
          </p:cNvSpPr>
          <p:nvPr/>
        </p:nvSpPr>
        <p:spPr bwMode="auto">
          <a:xfrm>
            <a:off x="900113" y="1700213"/>
            <a:ext cx="270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b="1"/>
              <a:t>Riesgos para la salud física</a:t>
            </a:r>
          </a:p>
        </p:txBody>
      </p:sp>
      <p:sp>
        <p:nvSpPr>
          <p:cNvPr id="8" name="7 Llamada de flecha hacia abajo"/>
          <p:cNvSpPr/>
          <p:nvPr/>
        </p:nvSpPr>
        <p:spPr>
          <a:xfrm>
            <a:off x="5435600" y="1493838"/>
            <a:ext cx="2611438" cy="11525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t>Conductas de riesgo</a:t>
            </a:r>
          </a:p>
        </p:txBody>
      </p:sp>
      <p:graphicFrame>
        <p:nvGraphicFramePr>
          <p:cNvPr id="10" name="9 Diagrama"/>
          <p:cNvGraphicFramePr/>
          <p:nvPr/>
        </p:nvGraphicFramePr>
        <p:xfrm>
          <a:off x="3923928" y="2640664"/>
          <a:ext cx="5040560" cy="40568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2 Rectángulo"/>
          <p:cNvSpPr/>
          <p:nvPr/>
        </p:nvSpPr>
        <p:spPr>
          <a:xfrm>
            <a:off x="-19050" y="6611938"/>
            <a:ext cx="9361488" cy="400050"/>
          </a:xfrm>
          <a:prstGeom prst="rect">
            <a:avLst/>
          </a:prstGeom>
        </p:spPr>
        <p:txBody>
          <a:bodyPr>
            <a:spAutoFit/>
          </a:bodyPr>
          <a:lstStyle/>
          <a:p>
            <a:pPr fontAlgn="auto">
              <a:spcBef>
                <a:spcPts val="0"/>
              </a:spcBef>
              <a:spcAft>
                <a:spcPts val="0"/>
              </a:spcAft>
              <a:defRPr/>
            </a:pPr>
            <a:r>
              <a:rPr lang="es-ES" sz="1000" b="1" i="1" dirty="0">
                <a:solidFill>
                  <a:schemeClr val="bg1">
                    <a:lumMod val="50000"/>
                  </a:schemeClr>
                </a:solidFill>
                <a:latin typeface="+mn-lt"/>
                <a:cs typeface="+mn-cs"/>
              </a:rPr>
              <a:t>Fuente </a:t>
            </a:r>
            <a:r>
              <a:rPr lang="es-ES" sz="1000" b="1" i="1" dirty="0">
                <a:solidFill>
                  <a:schemeClr val="bg1">
                    <a:lumMod val="50000"/>
                  </a:schemeClr>
                </a:solidFill>
                <a:latin typeface="+mn-lt"/>
                <a:cs typeface="+mn-cs"/>
              </a:rPr>
              <a:t>texto</a:t>
            </a:r>
            <a:r>
              <a:rPr lang="es-ES" sz="1000" b="1" i="1" dirty="0">
                <a:solidFill>
                  <a:schemeClr val="bg2">
                    <a:lumMod val="50000"/>
                  </a:schemeClr>
                </a:solidFill>
                <a:latin typeface="+mn-lt"/>
                <a:cs typeface="+mn-cs"/>
              </a:rPr>
              <a:t>: </a:t>
            </a:r>
            <a:r>
              <a:rPr lang="es-ES" sz="1000" b="1" i="1" dirty="0">
                <a:solidFill>
                  <a:schemeClr val="bg1">
                    <a:lumMod val="50000"/>
                  </a:schemeClr>
                </a:solidFill>
                <a:latin typeface="+mn-lt"/>
                <a:cs typeface="+mn-cs"/>
                <a:hlinkClick r:id="rId12"/>
              </a:rPr>
              <a:t>https</a:t>
            </a:r>
            <a:r>
              <a:rPr lang="es-ES" sz="1000" b="1" i="1" dirty="0">
                <a:solidFill>
                  <a:schemeClr val="bg1">
                    <a:lumMod val="50000"/>
                  </a:schemeClr>
                </a:solidFill>
                <a:latin typeface="+mn-lt"/>
                <a:cs typeface="+mn-cs"/>
                <a:hlinkClick r:id="rId12"/>
              </a:rPr>
              <a:t>://formacion.educa.madrid.org/mod/lesson/view.php?id=30224&amp;pageid=3902</a:t>
            </a:r>
            <a:r>
              <a:rPr lang="es-ES" sz="1000" b="1" i="1" dirty="0">
                <a:solidFill>
                  <a:schemeClr val="bg1">
                    <a:lumMod val="50000"/>
                  </a:schemeClr>
                </a:solidFill>
                <a:latin typeface="+mn-lt"/>
                <a:cs typeface="+mn-cs"/>
              </a:rPr>
              <a:t>  Autor: CEDRO</a:t>
            </a:r>
          </a:p>
          <a:p>
            <a:pPr fontAlgn="auto">
              <a:spcBef>
                <a:spcPts val="0"/>
              </a:spcBef>
              <a:spcAft>
                <a:spcPts val="0"/>
              </a:spcAft>
              <a:defRPr/>
            </a:pPr>
            <a:r>
              <a:rPr lang="es-ES" sz="1000" b="1" i="1" dirty="0">
                <a:solidFill>
                  <a:schemeClr val="bg2">
                    <a:lumMod val="50000"/>
                  </a:schemeClr>
                </a:solidFill>
                <a:latin typeface="+mn-lt"/>
                <a:cs typeface="+mn-cs"/>
              </a:rPr>
              <a:t> </a:t>
            </a:r>
            <a:endParaRPr lang="es-ES" sz="1000" b="1" i="1" dirty="0">
              <a:solidFill>
                <a:schemeClr val="bg2">
                  <a:lumMod val="50000"/>
                </a:schemeClr>
              </a:solidFill>
              <a:latin typeface="+mn-lt"/>
              <a:cs typeface="+mn-cs"/>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1 Título"/>
          <p:cNvSpPr>
            <a:spLocks noGrp="1"/>
          </p:cNvSpPr>
          <p:nvPr>
            <p:ph type="title"/>
          </p:nvPr>
        </p:nvSpPr>
        <p:spPr>
          <a:xfrm>
            <a:off x="539750" y="44450"/>
            <a:ext cx="8229600" cy="1143000"/>
          </a:xfrm>
        </p:spPr>
        <p:txBody>
          <a:bodyPr/>
          <a:lstStyle/>
          <a:p>
            <a:r>
              <a:rPr lang="es-ES" altLang="es-ES" sz="6000" b="1" u="sng" smtClean="0">
                <a:latin typeface="Agency FB" pitchFamily="34" charset="0"/>
              </a:rPr>
              <a:t>Datos relevantes</a:t>
            </a: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3 Marcador de contenido"/>
          <p:cNvGraphicFramePr>
            <a:graphicFrameLocks/>
          </p:cNvGraphicFramePr>
          <p:nvPr/>
        </p:nvGraphicFramePr>
        <p:xfrm>
          <a:off x="467544" y="1196752"/>
          <a:ext cx="7956376" cy="40939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173" name="6 Rectángulo"/>
          <p:cNvSpPr>
            <a:spLocks noChangeArrowheads="1"/>
          </p:cNvSpPr>
          <p:nvPr/>
        </p:nvSpPr>
        <p:spPr bwMode="auto">
          <a:xfrm>
            <a:off x="79375" y="5373688"/>
            <a:ext cx="89281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s-ES" sz="1600" b="1"/>
              <a:t>Por todo esto, la pre adolescencia conlleva factores de riesgo específicos en cuanto al correcto uso de las tecnologías e Internet. A nivel educativo, nos encontramos esta problemática a diario, por lo que es fundamental que el equipo educativo planifique una adecuada  prevención en el uso equilibrado, el consumo de contenidos apropiados y el establecimiento de relaciones sociales satisfactorias.</a:t>
            </a:r>
          </a:p>
        </p:txBody>
      </p:sp>
      <p:sp>
        <p:nvSpPr>
          <p:cNvPr id="3" name="2 Rectángulo"/>
          <p:cNvSpPr/>
          <p:nvPr/>
        </p:nvSpPr>
        <p:spPr>
          <a:xfrm>
            <a:off x="-712788" y="6599238"/>
            <a:ext cx="5256213" cy="261937"/>
          </a:xfrm>
          <a:prstGeom prst="rect">
            <a:avLst/>
          </a:prstGeom>
        </p:spPr>
        <p:txBody>
          <a:bodyPr>
            <a:spAutoFit/>
          </a:bodyPr>
          <a:lstStyle/>
          <a:p>
            <a:pPr algn="ctr" fontAlgn="auto">
              <a:spcBef>
                <a:spcPts val="0"/>
              </a:spcBef>
              <a:spcAft>
                <a:spcPts val="0"/>
              </a:spcAft>
              <a:defRPr/>
            </a:pPr>
            <a:r>
              <a:rPr lang="en-US" sz="1100" b="1" dirty="0">
                <a:solidFill>
                  <a:schemeClr val="bg2">
                    <a:lumMod val="50000"/>
                  </a:schemeClr>
                </a:solidFill>
                <a:latin typeface="+mn-lt"/>
                <a:cs typeface="+mn-cs"/>
              </a:rPr>
              <a:t>Imagen </a:t>
            </a:r>
            <a:r>
              <a:rPr lang="en-US" sz="1100" b="1" dirty="0" err="1">
                <a:solidFill>
                  <a:schemeClr val="bg2">
                    <a:lumMod val="50000"/>
                  </a:schemeClr>
                </a:solidFill>
                <a:latin typeface="+mn-lt"/>
                <a:cs typeface="+mn-cs"/>
              </a:rPr>
              <a:t>Pixabay</a:t>
            </a:r>
            <a:r>
              <a:rPr lang="en-US" sz="1100" b="1" dirty="0">
                <a:solidFill>
                  <a:schemeClr val="bg2">
                    <a:lumMod val="50000"/>
                  </a:schemeClr>
                </a:solidFill>
                <a:latin typeface="+mn-lt"/>
                <a:cs typeface="+mn-cs"/>
              </a:rPr>
              <a:t> </a:t>
            </a:r>
            <a:r>
              <a:rPr lang="en-US" sz="1100" b="1" dirty="0">
                <a:solidFill>
                  <a:schemeClr val="bg2">
                    <a:lumMod val="50000"/>
                  </a:schemeClr>
                </a:solidFill>
                <a:latin typeface="+mn-lt"/>
                <a:cs typeface="+mn-cs"/>
              </a:rPr>
              <a:t>&lt;https://www.pixabay.com&gt;, </a:t>
            </a:r>
            <a:r>
              <a:rPr lang="en-US" sz="1100" b="1" dirty="0" err="1">
                <a:solidFill>
                  <a:schemeClr val="bg2">
                    <a:lumMod val="50000"/>
                  </a:schemeClr>
                </a:solidFill>
                <a:latin typeface="+mn-lt"/>
                <a:cs typeface="+mn-cs"/>
              </a:rPr>
              <a:t>Pixabay</a:t>
            </a:r>
            <a:r>
              <a:rPr lang="en-US" sz="1100" b="1" dirty="0">
                <a:solidFill>
                  <a:schemeClr val="bg2">
                    <a:lumMod val="50000"/>
                  </a:schemeClr>
                </a:solidFill>
                <a:latin typeface="+mn-lt"/>
                <a:cs typeface="+mn-cs"/>
              </a:rPr>
              <a:t> license</a:t>
            </a:r>
            <a:endParaRPr lang="es-ES" sz="1100" b="1" dirty="0">
              <a:solidFill>
                <a:schemeClr val="bg2">
                  <a:lumMod val="50000"/>
                </a:schemeClr>
              </a:solidFill>
              <a:latin typeface="+mn-lt"/>
              <a:cs typeface="+mn-cs"/>
            </a:endParaRP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Horz">
          <a:fgClr>
            <a:srgbClr val="8EB4E3"/>
          </a:fgClr>
          <a:bgClr>
            <a:srgbClr val="C4BD97"/>
          </a:bgClr>
        </a:pattFill>
        <a:effectLst/>
      </p:bgPr>
    </p:bg>
    <p:spTree>
      <p:nvGrpSpPr>
        <p:cNvPr id="1" name=""/>
        <p:cNvGrpSpPr/>
        <p:nvPr/>
      </p:nvGrpSpPr>
      <p:grpSpPr>
        <a:xfrm>
          <a:off x="0" y="0"/>
          <a:ext cx="0" cy="0"/>
          <a:chOff x="0" y="0"/>
          <a:chExt cx="0" cy="0"/>
        </a:xfrm>
      </p:grpSpPr>
      <p:sp>
        <p:nvSpPr>
          <p:cNvPr id="8194" name="1 Título"/>
          <p:cNvSpPr>
            <a:spLocks noGrp="1"/>
          </p:cNvSpPr>
          <p:nvPr>
            <p:ph type="title"/>
          </p:nvPr>
        </p:nvSpPr>
        <p:spPr>
          <a:xfrm>
            <a:off x="217488" y="333375"/>
            <a:ext cx="8640762" cy="1079500"/>
          </a:xfrm>
        </p:spPr>
        <p:txBody>
          <a:bodyPr/>
          <a:lstStyle/>
          <a:p>
            <a:r>
              <a:rPr lang="es-ES" altLang="es-ES" b="1" u="sng" smtClean="0">
                <a:latin typeface="Agency FB" pitchFamily="34" charset="0"/>
              </a:rPr>
              <a:t>¿Eres adict@ a internet (Móvil,</a:t>
            </a:r>
            <a:br>
              <a:rPr lang="es-ES" altLang="es-ES" b="1" u="sng" smtClean="0">
                <a:latin typeface="Agency FB" pitchFamily="34" charset="0"/>
              </a:rPr>
            </a:br>
            <a:r>
              <a:rPr lang="es-ES" altLang="es-ES" b="1" u="sng" smtClean="0">
                <a:latin typeface="Agency FB" pitchFamily="34" charset="0"/>
              </a:rPr>
              <a:t> redes sociales,…)?</a:t>
            </a:r>
          </a:p>
        </p:txBody>
      </p:sp>
      <p:sp>
        <p:nvSpPr>
          <p:cNvPr id="8195" name="2 Rectángulo"/>
          <p:cNvSpPr>
            <a:spLocks noChangeArrowheads="1"/>
          </p:cNvSpPr>
          <p:nvPr/>
        </p:nvSpPr>
        <p:spPr bwMode="auto">
          <a:xfrm>
            <a:off x="2700338" y="5340350"/>
            <a:ext cx="583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a:latin typeface="Arial Narrow" pitchFamily="34" charset="0"/>
                <a:hlinkClick r:id="rId2"/>
              </a:rPr>
              <a:t>https://www.ocu.org/salud/bienestar-prevencion/calculadora/test-adiccion-movil</a:t>
            </a:r>
            <a:endParaRPr lang="es-ES" altLang="es-ES">
              <a:latin typeface="Arial Narrow" pitchFamily="34" charset="0"/>
            </a:endParaRPr>
          </a:p>
        </p:txBody>
      </p:sp>
      <p:sp>
        <p:nvSpPr>
          <p:cNvPr id="6" name="5 Flecha a la derecha con bandas"/>
          <p:cNvSpPr/>
          <p:nvPr/>
        </p:nvSpPr>
        <p:spPr>
          <a:xfrm>
            <a:off x="925513" y="5110163"/>
            <a:ext cx="1403350" cy="11080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197" name="7 CuadroTexto"/>
          <p:cNvSpPr txBox="1">
            <a:spLocks noChangeArrowheads="1"/>
          </p:cNvSpPr>
          <p:nvPr/>
        </p:nvSpPr>
        <p:spPr bwMode="auto">
          <a:xfrm>
            <a:off x="1196975" y="5375275"/>
            <a:ext cx="860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sz="3200" b="1">
                <a:latin typeface="Juice ITC" pitchFamily="82" charset="0"/>
              </a:rPr>
              <a:t>TEST</a:t>
            </a:r>
          </a:p>
        </p:txBody>
      </p:sp>
      <p:sp>
        <p:nvSpPr>
          <p:cNvPr id="9" name="8 CuadroTexto"/>
          <p:cNvSpPr txBox="1"/>
          <p:nvPr/>
        </p:nvSpPr>
        <p:spPr>
          <a:xfrm>
            <a:off x="217488" y="6381750"/>
            <a:ext cx="3384550" cy="276225"/>
          </a:xfrm>
          <a:prstGeom prst="rect">
            <a:avLst/>
          </a:prstGeom>
          <a:noFill/>
        </p:spPr>
        <p:txBody>
          <a:bodyPr>
            <a:spAutoFit/>
          </a:bodyPr>
          <a:lstStyle/>
          <a:p>
            <a:pPr fontAlgn="auto">
              <a:spcBef>
                <a:spcPts val="0"/>
              </a:spcBef>
              <a:spcAft>
                <a:spcPts val="0"/>
              </a:spcAft>
              <a:defRPr/>
            </a:pPr>
            <a:r>
              <a:rPr lang="es-ES" sz="1200" b="1" dirty="0">
                <a:solidFill>
                  <a:schemeClr val="bg2">
                    <a:lumMod val="50000"/>
                  </a:schemeClr>
                </a:solidFill>
                <a:latin typeface="Arial Narrow" panose="020B0606020202030204" pitchFamily="34" charset="0"/>
                <a:cs typeface="+mn-cs"/>
              </a:rPr>
              <a:t>Fuente: Cuestionario MULTICAGE-TIC</a:t>
            </a:r>
            <a:endParaRPr lang="es-ES" sz="1200" b="1" dirty="0">
              <a:solidFill>
                <a:schemeClr val="bg2">
                  <a:lumMod val="50000"/>
                </a:schemeClr>
              </a:solidFill>
              <a:latin typeface="Arial Narrow" panose="020B0606020202030204" pitchFamily="34" charset="0"/>
              <a:cs typeface="+mn-cs"/>
            </a:endParaRPr>
          </a:p>
        </p:txBody>
      </p:sp>
      <p:graphicFrame>
        <p:nvGraphicFramePr>
          <p:cNvPr id="4" name="3 Diagrama"/>
          <p:cNvGraphicFramePr/>
          <p:nvPr/>
        </p:nvGraphicFramePr>
        <p:xfrm>
          <a:off x="1763688" y="1491559"/>
          <a:ext cx="5928320"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u="sng" dirty="0" smtClean="0">
                <a:latin typeface="Agency FB" panose="020B0503020202020204" pitchFamily="34" charset="0"/>
              </a:rPr>
              <a:t>¿Cómo afecta las nuevas tecnologías en menores?</a:t>
            </a:r>
            <a:endParaRPr lang="es-ES" b="1" u="sng" dirty="0">
              <a:latin typeface="Agency FB" panose="020B0503020202020204" pitchFamily="34" charset="0"/>
            </a:endParaRPr>
          </a:p>
        </p:txBody>
      </p:sp>
      <p:sp>
        <p:nvSpPr>
          <p:cNvPr id="3" name="2 Marcador de contenido"/>
          <p:cNvSpPr>
            <a:spLocks noGrp="1"/>
          </p:cNvSpPr>
          <p:nvPr>
            <p:ph idx="1"/>
          </p:nvPr>
        </p:nvSpPr>
        <p:spPr>
          <a:xfrm>
            <a:off x="395288" y="1700213"/>
            <a:ext cx="8362950" cy="2016125"/>
          </a:xfrm>
        </p:spPr>
        <p:txBody>
          <a:bodyPr rtlCol="0">
            <a:normAutofit fontScale="25000" lnSpcReduction="20000"/>
          </a:bodyPr>
          <a:lstStyle/>
          <a:p>
            <a:pPr marL="0" indent="0" algn="ctr" fontAlgn="auto">
              <a:spcAft>
                <a:spcPts val="0"/>
              </a:spcAft>
              <a:buFont typeface="Arial" panose="020B0604020202020204" pitchFamily="34" charset="0"/>
              <a:buNone/>
              <a:defRPr/>
            </a:pPr>
            <a:r>
              <a:rPr lang="es-ES" sz="14400" dirty="0" smtClean="0"/>
              <a:t>“Adicción </a:t>
            </a:r>
            <a:r>
              <a:rPr lang="es-ES" sz="14400" dirty="0"/>
              <a:t>a las nuevas tecnologías</a:t>
            </a:r>
            <a:r>
              <a:rPr lang="es-ES" sz="14400" dirty="0" smtClean="0"/>
              <a:t>:</a:t>
            </a:r>
          </a:p>
          <a:p>
            <a:pPr marL="0" indent="0" algn="ctr" fontAlgn="auto">
              <a:spcAft>
                <a:spcPts val="0"/>
              </a:spcAft>
              <a:buFont typeface="Arial" panose="020B0604020202020204" pitchFamily="34" charset="0"/>
              <a:buNone/>
              <a:defRPr/>
            </a:pPr>
            <a:r>
              <a:rPr lang="es-ES" sz="14400" dirty="0" smtClean="0"/>
              <a:t>¿</a:t>
            </a:r>
            <a:r>
              <a:rPr lang="es-ES" sz="14400" dirty="0"/>
              <a:t>Se puede prevenir</a:t>
            </a:r>
            <a:r>
              <a:rPr lang="es-ES" sz="14400" dirty="0" smtClean="0"/>
              <a:t>?” </a:t>
            </a:r>
          </a:p>
          <a:p>
            <a:pPr marL="0" indent="0" algn="ctr" fontAlgn="auto">
              <a:spcAft>
                <a:spcPts val="0"/>
              </a:spcAft>
              <a:buFont typeface="Arial" panose="020B0604020202020204" pitchFamily="34" charset="0"/>
              <a:buNone/>
              <a:defRPr/>
            </a:pPr>
            <a:r>
              <a:rPr lang="es-ES" sz="14400" dirty="0" smtClean="0"/>
              <a:t>En el siguiente video, un experto en la materia te lo explica. </a:t>
            </a:r>
            <a:endParaRPr lang="es-ES" sz="14400" dirty="0"/>
          </a:p>
          <a:p>
            <a:pPr marL="0" indent="0" fontAlgn="auto">
              <a:spcAft>
                <a:spcPts val="0"/>
              </a:spcAft>
              <a:buFont typeface="Arial" panose="020B0604020202020204" pitchFamily="34" charset="0"/>
              <a:buNone/>
              <a:defRPr/>
            </a:pPr>
            <a:r>
              <a:rPr lang="es-ES" dirty="0"/>
              <a:t/>
            </a:r>
            <a:br>
              <a:rPr lang="es-ES" dirty="0"/>
            </a:br>
            <a:endParaRPr lang="es-ES" dirty="0"/>
          </a:p>
        </p:txBody>
      </p:sp>
      <p:sp>
        <p:nvSpPr>
          <p:cNvPr id="4" name="3 Flecha derecha"/>
          <p:cNvSpPr/>
          <p:nvPr/>
        </p:nvSpPr>
        <p:spPr>
          <a:xfrm>
            <a:off x="752475" y="4425950"/>
            <a:ext cx="2089150" cy="13684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s-ES"/>
          </a:p>
        </p:txBody>
      </p:sp>
      <p:sp>
        <p:nvSpPr>
          <p:cNvPr id="9221" name="4 Rectángulo"/>
          <p:cNvSpPr>
            <a:spLocks noChangeArrowheads="1"/>
          </p:cNvSpPr>
          <p:nvPr/>
        </p:nvSpPr>
        <p:spPr bwMode="auto">
          <a:xfrm>
            <a:off x="2955925" y="4818063"/>
            <a:ext cx="406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a:hlinkClick r:id="rId3"/>
              </a:rPr>
              <a:t>https://www.youtube.com/watch?v=6g_9e3zyx8I</a:t>
            </a:r>
            <a:endParaRPr lang="es-ES" altLang="es-ES"/>
          </a:p>
        </p:txBody>
      </p:sp>
      <p:sp>
        <p:nvSpPr>
          <p:cNvPr id="9222" name="5 CuadroTexto"/>
          <p:cNvSpPr txBox="1">
            <a:spLocks noChangeArrowheads="1"/>
          </p:cNvSpPr>
          <p:nvPr/>
        </p:nvSpPr>
        <p:spPr bwMode="auto">
          <a:xfrm>
            <a:off x="1042988" y="4756150"/>
            <a:ext cx="1225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sz="4000" b="1">
                <a:latin typeface="Juice ITC" pitchFamily="82" charset="0"/>
              </a:rPr>
              <a:t>VIDEO </a:t>
            </a:r>
            <a:endParaRPr lang="es-ES" altLang="es-ES" sz="3600" b="1">
              <a:latin typeface="Juice ITC" pitchFamily="82" charset="0"/>
            </a:endParaRPr>
          </a:p>
        </p:txBody>
      </p:sp>
      <p:pic>
        <p:nvPicPr>
          <p:cNvPr id="9223" name="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4688" y="3933825"/>
            <a:ext cx="159067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924300" y="6567488"/>
            <a:ext cx="6680200" cy="261937"/>
          </a:xfrm>
          <a:prstGeom prst="rect">
            <a:avLst/>
          </a:prstGeom>
        </p:spPr>
        <p:txBody>
          <a:bodyPr>
            <a:spAutoFit/>
          </a:bodyPr>
          <a:lstStyle/>
          <a:p>
            <a:pPr algn="ctr" fontAlgn="auto">
              <a:spcBef>
                <a:spcPts val="0"/>
              </a:spcBef>
              <a:spcAft>
                <a:spcPts val="0"/>
              </a:spcAft>
              <a:defRPr/>
            </a:pPr>
            <a:r>
              <a:rPr lang="en-US" sz="1050" b="1" dirty="0">
                <a:solidFill>
                  <a:schemeClr val="bg2">
                    <a:lumMod val="50000"/>
                  </a:schemeClr>
                </a:solidFill>
                <a:latin typeface="+mn-lt"/>
                <a:cs typeface="+mn-cs"/>
              </a:rPr>
              <a:t>Imagen </a:t>
            </a:r>
            <a:r>
              <a:rPr lang="en-US" sz="1050" b="1" dirty="0" err="1">
                <a:solidFill>
                  <a:schemeClr val="bg2">
                    <a:lumMod val="50000"/>
                  </a:schemeClr>
                </a:solidFill>
                <a:latin typeface="+mn-lt"/>
                <a:cs typeface="+mn-cs"/>
              </a:rPr>
              <a:t>Pixabay</a:t>
            </a:r>
            <a:r>
              <a:rPr lang="en-US" sz="1050" b="1" dirty="0">
                <a:solidFill>
                  <a:schemeClr val="bg2">
                    <a:lumMod val="50000"/>
                  </a:schemeClr>
                </a:solidFill>
                <a:latin typeface="+mn-lt"/>
                <a:cs typeface="+mn-cs"/>
              </a:rPr>
              <a:t> &lt;https://www.pixabay.com&gt;, </a:t>
            </a:r>
            <a:r>
              <a:rPr lang="en-US" sz="1050" b="1" dirty="0" err="1">
                <a:solidFill>
                  <a:schemeClr val="bg2">
                    <a:lumMod val="50000"/>
                  </a:schemeClr>
                </a:solidFill>
                <a:latin typeface="+mn-lt"/>
                <a:cs typeface="+mn-cs"/>
              </a:rPr>
              <a:t>Pixabay</a:t>
            </a:r>
            <a:r>
              <a:rPr lang="en-US" sz="1050" b="1" dirty="0">
                <a:solidFill>
                  <a:schemeClr val="bg2">
                    <a:lumMod val="50000"/>
                  </a:schemeClr>
                </a:solidFill>
                <a:latin typeface="+mn-lt"/>
                <a:cs typeface="+mn-cs"/>
              </a:rPr>
              <a:t> license</a:t>
            </a:r>
            <a:endParaRPr lang="es-ES" sz="1050" b="1" dirty="0">
              <a:solidFill>
                <a:schemeClr val="bg2">
                  <a:lumMod val="50000"/>
                </a:schemeClr>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3D69B"/>
            </a:gs>
            <a:gs pos="3999">
              <a:srgbClr val="C3D69B"/>
            </a:gs>
            <a:gs pos="63000">
              <a:srgbClr val="D7E4BD"/>
            </a:gs>
            <a:gs pos="100000">
              <a:srgbClr val="E1E8F5"/>
            </a:gs>
          </a:gsLst>
          <a:lin ang="5400000"/>
        </a:gradFill>
        <a:effectLst/>
      </p:bgPr>
    </p:bg>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altLang="es-ES" sz="5400" b="1" u="sng" smtClean="0">
                <a:latin typeface="Agency FB" pitchFamily="34" charset="0"/>
              </a:rPr>
              <a:t>Primeros síntomas en menores</a:t>
            </a:r>
          </a:p>
        </p:txBody>
      </p:sp>
      <p:sp>
        <p:nvSpPr>
          <p:cNvPr id="3" name="2 Marcador de contenido"/>
          <p:cNvSpPr>
            <a:spLocks noGrp="1"/>
          </p:cNvSpPr>
          <p:nvPr>
            <p:ph sz="half" idx="1"/>
          </p:nvPr>
        </p:nvSpPr>
        <p:spPr>
          <a:xfrm>
            <a:off x="539750" y="1747838"/>
            <a:ext cx="4038600" cy="4525962"/>
          </a:xfrm>
        </p:spPr>
        <p:txBody>
          <a:bodyPr rtlCol="0">
            <a:normAutofit/>
          </a:bodyPr>
          <a:lstStyle/>
          <a:p>
            <a:pPr marL="0" indent="0" algn="ctr" fontAlgn="auto">
              <a:spcAft>
                <a:spcPts val="0"/>
              </a:spcAft>
              <a:buFont typeface="Arial" panose="020B0604020202020204" pitchFamily="34" charset="0"/>
              <a:buNone/>
              <a:defRPr/>
            </a:pPr>
            <a:r>
              <a:rPr lang="es-ES" sz="2400" dirty="0" smtClean="0"/>
              <a:t>“Síntomas </a:t>
            </a:r>
            <a:r>
              <a:rPr lang="es-ES" sz="2400" dirty="0"/>
              <a:t>de los niños adictos a las nuevas </a:t>
            </a:r>
            <a:r>
              <a:rPr lang="es-ES" sz="2400" dirty="0" smtClean="0"/>
              <a:t>tecnologías”</a:t>
            </a:r>
            <a:endParaRPr lang="es-ES" sz="2400" dirty="0"/>
          </a:p>
          <a:p>
            <a:pPr marL="0" indent="0" algn="ctr" fontAlgn="auto">
              <a:spcAft>
                <a:spcPts val="0"/>
              </a:spcAft>
              <a:buFont typeface="Arial" panose="020B0604020202020204" pitchFamily="34" charset="0"/>
              <a:buNone/>
              <a:defRPr/>
            </a:pPr>
            <a:r>
              <a:rPr lang="es-ES" sz="2400" b="1" i="1" dirty="0" smtClean="0">
                <a:solidFill>
                  <a:schemeClr val="accent5">
                    <a:lumMod val="50000"/>
                  </a:schemeClr>
                </a:solidFill>
              </a:rPr>
              <a:t>Javier Urra</a:t>
            </a:r>
            <a:r>
              <a:rPr lang="es-ES" sz="2400" dirty="0" smtClean="0"/>
              <a:t>, psicólogo y ex defensor del menor de la Comunidad de Madrid, te lo cuenta.</a:t>
            </a:r>
            <a:endParaRPr lang="es-ES" sz="2400" dirty="0"/>
          </a:p>
        </p:txBody>
      </p:sp>
      <p:sp>
        <p:nvSpPr>
          <p:cNvPr id="10244" name="4 Marcador de contenido"/>
          <p:cNvSpPr>
            <a:spLocks noGrp="1"/>
          </p:cNvSpPr>
          <p:nvPr>
            <p:ph sz="half" idx="2"/>
          </p:nvPr>
        </p:nvSpPr>
        <p:spPr>
          <a:xfrm>
            <a:off x="3276600" y="5122863"/>
            <a:ext cx="4038600" cy="954087"/>
          </a:xfrm>
        </p:spPr>
        <p:txBody>
          <a:bodyPr>
            <a:spAutoFit/>
          </a:bodyPr>
          <a:lstStyle/>
          <a:p>
            <a:pPr marL="0" indent="0">
              <a:buFont typeface="Arial" charset="0"/>
              <a:buNone/>
            </a:pPr>
            <a:r>
              <a:rPr lang="es-ES" altLang="es-ES" smtClean="0">
                <a:hlinkClick r:id="rId2"/>
              </a:rPr>
              <a:t>https://www.youtube.com/watch?v=B2GmnfnhMrw</a:t>
            </a:r>
            <a:endParaRPr lang="es-ES" altLang="es-ES" smtClean="0"/>
          </a:p>
        </p:txBody>
      </p:sp>
      <p:sp>
        <p:nvSpPr>
          <p:cNvPr id="6" name="5 Flecha derecha"/>
          <p:cNvSpPr/>
          <p:nvPr/>
        </p:nvSpPr>
        <p:spPr>
          <a:xfrm>
            <a:off x="900113" y="4951413"/>
            <a:ext cx="1943100" cy="129698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endParaRPr lang="es-ES" b="1" dirty="0">
              <a:latin typeface="Juice ITC" panose="04040403040A02020202" pitchFamily="82" charset="0"/>
            </a:endParaRPr>
          </a:p>
        </p:txBody>
      </p:sp>
      <p:sp>
        <p:nvSpPr>
          <p:cNvPr id="10246" name="6 CuadroTexto"/>
          <p:cNvSpPr txBox="1">
            <a:spLocks noChangeArrowheads="1"/>
          </p:cNvSpPr>
          <p:nvPr/>
        </p:nvSpPr>
        <p:spPr bwMode="auto">
          <a:xfrm>
            <a:off x="1119188" y="5276850"/>
            <a:ext cx="1004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s-ES" sz="4000" b="1">
                <a:latin typeface="Juice ITC" pitchFamily="82" charset="0"/>
              </a:rPr>
              <a:t>VIDEO</a:t>
            </a:r>
            <a:r>
              <a:rPr lang="es-ES" altLang="es-ES" sz="4000">
                <a:latin typeface="Juice ITC" pitchFamily="82" charset="0"/>
              </a:rPr>
              <a:t> </a:t>
            </a:r>
            <a:endParaRPr lang="es-ES" altLang="es-ES" sz="3600" b="1">
              <a:latin typeface="Juice ITC" pitchFamily="82" charset="0"/>
            </a:endParaRPr>
          </a:p>
        </p:txBody>
      </p:sp>
      <p:pic>
        <p:nvPicPr>
          <p:cNvPr id="10247" name="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1916113"/>
            <a:ext cx="37909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4859338" y="6581775"/>
            <a:ext cx="6913562" cy="276225"/>
          </a:xfrm>
          <a:prstGeom prst="rect">
            <a:avLst/>
          </a:prstGeom>
        </p:spPr>
        <p:txBody>
          <a:bodyPr>
            <a:spAutoFit/>
          </a:bodyPr>
          <a:lstStyle/>
          <a:p>
            <a:pPr fontAlgn="auto">
              <a:spcBef>
                <a:spcPts val="0"/>
              </a:spcBef>
              <a:spcAft>
                <a:spcPts val="0"/>
              </a:spcAft>
              <a:defRPr/>
            </a:pPr>
            <a:r>
              <a:rPr lang="pt-BR" sz="1200" i="1" dirty="0">
                <a:solidFill>
                  <a:schemeClr val="bg1">
                    <a:lumMod val="50000"/>
                  </a:schemeClr>
                </a:solidFill>
                <a:latin typeface="+mn-lt"/>
                <a:cs typeface="+mn-cs"/>
              </a:rPr>
              <a:t> </a:t>
            </a:r>
            <a:r>
              <a:rPr lang="pt-BR" sz="1200" i="1" dirty="0" err="1">
                <a:solidFill>
                  <a:schemeClr val="bg1">
                    <a:lumMod val="50000"/>
                  </a:schemeClr>
                </a:solidFill>
                <a:latin typeface="+mn-lt"/>
                <a:cs typeface="+mn-cs"/>
              </a:rPr>
              <a:t>Imagen</a:t>
            </a:r>
            <a:r>
              <a:rPr lang="pt-BR" sz="1200" i="1" dirty="0">
                <a:solidFill>
                  <a:schemeClr val="bg1">
                    <a:lumMod val="50000"/>
                  </a:schemeClr>
                </a:solidFill>
                <a:latin typeface="+mn-lt"/>
                <a:cs typeface="+mn-cs"/>
              </a:rPr>
              <a:t> </a:t>
            </a:r>
            <a:r>
              <a:rPr lang="pt-BR" sz="1200" i="1" dirty="0" err="1">
                <a:solidFill>
                  <a:schemeClr val="bg1">
                    <a:lumMod val="50000"/>
                  </a:schemeClr>
                </a:solidFill>
                <a:latin typeface="+mn-lt"/>
                <a:cs typeface="+mn-cs"/>
              </a:rPr>
              <a:t>Pexels</a:t>
            </a:r>
            <a:r>
              <a:rPr lang="pt-BR" sz="1200" i="1" dirty="0">
                <a:solidFill>
                  <a:schemeClr val="bg1">
                    <a:lumMod val="50000"/>
                  </a:schemeClr>
                </a:solidFill>
                <a:latin typeface="+mn-lt"/>
                <a:cs typeface="+mn-cs"/>
              </a:rPr>
              <a:t> </a:t>
            </a:r>
            <a:r>
              <a:rPr lang="pt-BR" sz="1200" i="1" dirty="0">
                <a:solidFill>
                  <a:schemeClr val="bg1">
                    <a:lumMod val="50000"/>
                  </a:schemeClr>
                </a:solidFill>
                <a:latin typeface="+mn-lt"/>
                <a:cs typeface="+mn-cs"/>
              </a:rPr>
              <a:t>&lt;https://www.pexels.com/es&gt;, Licencia de </a:t>
            </a:r>
            <a:r>
              <a:rPr lang="pt-BR" sz="1200" i="1" dirty="0" err="1">
                <a:solidFill>
                  <a:schemeClr val="bg1">
                    <a:lumMod val="50000"/>
                  </a:schemeClr>
                </a:solidFill>
                <a:latin typeface="+mn-lt"/>
                <a:cs typeface="+mn-cs"/>
              </a:rPr>
              <a:t>Pexels</a:t>
            </a:r>
            <a:endParaRPr lang="es-ES" sz="1200" dirty="0">
              <a:solidFill>
                <a:schemeClr val="bg1">
                  <a:lumMod val="50000"/>
                </a:schemeClr>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592</Words>
  <Application>Microsoft Office PowerPoint</Application>
  <PresentationFormat>Presentación en pantalla (4:3)</PresentationFormat>
  <Paragraphs>104</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Calibri</vt:lpstr>
      <vt:lpstr>Arial</vt:lpstr>
      <vt:lpstr>Agency FB</vt:lpstr>
      <vt:lpstr>Arial Narrow</vt:lpstr>
      <vt:lpstr>Juice ITC</vt:lpstr>
      <vt:lpstr>Algerian</vt:lpstr>
      <vt:lpstr>Tema de Office</vt:lpstr>
      <vt:lpstr>“ADICCIÓN A LAS NUEVAS TECNOLOGÍAS”</vt:lpstr>
      <vt:lpstr>¿Qué es la adicción a las nuevas tecnologías?</vt:lpstr>
      <vt:lpstr>¿Qué es la nomofobia?</vt:lpstr>
      <vt:lpstr>Presentación de PowerPoint</vt:lpstr>
      <vt:lpstr>Principales riesgos para la salud</vt:lpstr>
      <vt:lpstr>Datos relevantes</vt:lpstr>
      <vt:lpstr>¿Eres adict@ a internet (Móvil,  redes sociales,…)?</vt:lpstr>
      <vt:lpstr>¿Cómo afecta las nuevas tecnologías en menores?</vt:lpstr>
      <vt:lpstr>Primeros síntomas en menores</vt:lpstr>
      <vt:lpstr>Presentación de PowerPoint</vt:lpstr>
      <vt:lpstr>Campaña “ATRESMEDIA”</vt:lpstr>
      <vt:lpstr>Proyecto “Sé genial en internet”</vt:lpstr>
      <vt:lpstr>Juego interactivo</vt:lpstr>
      <vt:lpstr>¡Gracias por tu atención!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ADICCIÓN A LAS NUEVAS TECNOLOGÍAS</dc:title>
  <dc:creator>FUJULORO</dc:creator>
  <cp:lastModifiedBy>FUJULORO</cp:lastModifiedBy>
  <cp:revision>92</cp:revision>
  <dcterms:created xsi:type="dcterms:W3CDTF">2020-05-21T11:29:10Z</dcterms:created>
  <dcterms:modified xsi:type="dcterms:W3CDTF">2020-05-26T12:31:26Z</dcterms:modified>
</cp:coreProperties>
</file>