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913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44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57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6517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20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734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19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720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3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83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860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917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98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685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295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076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730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6129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  <p:sldLayoutId id="214748374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32D6BF-5F06-D0E2-4EF6-86903EE4D1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3956389"/>
            <a:ext cx="5738296" cy="2438354"/>
          </a:xfrm>
        </p:spPr>
        <p:txBody>
          <a:bodyPr anchor="t">
            <a:normAutofit/>
          </a:bodyPr>
          <a:lstStyle/>
          <a:p>
            <a:r>
              <a:rPr lang="es-ES" sz="4400" dirty="0"/>
              <a:t>Instrucciones para realizar tu espacio de actividades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A1903F-E14C-04D8-66B2-3CD3A1496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8814" y="3177662"/>
            <a:ext cx="4389786" cy="3680338"/>
          </a:xfrm>
        </p:spPr>
        <p:txBody>
          <a:bodyPr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400" dirty="0"/>
              <a:t>Comenzaremos buscando información e imágenes con ayuda de las familias para comenzar la lluvia de ideas. Verás que es un tema emocionante.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400" dirty="0"/>
              <a:t>Realizaremos todas las actividades guiadas, se presentarán los materiales específicos para cada actividad.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400" dirty="0"/>
              <a:t>Serán activas y motivadoras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400" dirty="0"/>
              <a:t>Al finalizar las actividades podremos elaborar nuestro reto, con todos los contenidos trabajados.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400" dirty="0"/>
              <a:t>¡Lo conseguimos!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400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4" name="Picture 3" descr="Vista superior del espacio de trabajo verde menta con computadora portátil, café, cuaderno, bolígrafo, gafas y mouse">
            <a:extLst>
              <a:ext uri="{FF2B5EF4-FFF2-40B4-BE49-F238E27FC236}">
                <a16:creationId xmlns:a16="http://schemas.microsoft.com/office/drawing/2014/main" id="{9AFEAFC6-EAFC-EADE-3CC5-F43639F8C5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8503"/>
          <a:stretch/>
        </p:blipFill>
        <p:spPr>
          <a:xfrm>
            <a:off x="-6214" y="11"/>
            <a:ext cx="12214825" cy="1797246"/>
          </a:xfrm>
          <a:custGeom>
            <a:avLst/>
            <a:gdLst/>
            <a:ahLst/>
            <a:cxnLst/>
            <a:rect l="l" t="t" r="r" b="b"/>
            <a:pathLst>
              <a:path w="12214825" h="3383384">
                <a:moveTo>
                  <a:pt x="12213819" y="0"/>
                </a:moveTo>
                <a:cubicBezTo>
                  <a:pt x="12213819" y="29107"/>
                  <a:pt x="12214067" y="89770"/>
                  <a:pt x="12214502" y="174101"/>
                </a:cubicBezTo>
                <a:lnTo>
                  <a:pt x="12214825" y="234681"/>
                </a:lnTo>
                <a:lnTo>
                  <a:pt x="12214825" y="2718323"/>
                </a:lnTo>
                <a:lnTo>
                  <a:pt x="11377417" y="2725712"/>
                </a:lnTo>
                <a:cubicBezTo>
                  <a:pt x="7318291" y="2799276"/>
                  <a:pt x="6189525" y="3387660"/>
                  <a:pt x="3246747" y="3383361"/>
                </a:cubicBezTo>
                <a:cubicBezTo>
                  <a:pt x="2493396" y="3382260"/>
                  <a:pt x="1619330" y="3339570"/>
                  <a:pt x="544071" y="3235389"/>
                </a:cubicBezTo>
                <a:lnTo>
                  <a:pt x="19466" y="3181198"/>
                </a:lnTo>
                <a:cubicBezTo>
                  <a:pt x="22117" y="2650999"/>
                  <a:pt x="12840" y="2122787"/>
                  <a:pt x="3563" y="1594575"/>
                </a:cubicBezTo>
                <a:lnTo>
                  <a:pt x="0" y="1239098"/>
                </a:lnTo>
                <a:lnTo>
                  <a:pt x="0" y="7944"/>
                </a:lnTo>
                <a:close/>
              </a:path>
            </a:pathLst>
          </a:cu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5CC6D54-B9F2-7843-03D1-5DAD628FC906}"/>
              </a:ext>
            </a:extLst>
          </p:cNvPr>
          <p:cNvSpPr txBox="1"/>
          <p:nvPr/>
        </p:nvSpPr>
        <p:spPr>
          <a:xfrm>
            <a:off x="9377732" y="1000124"/>
            <a:ext cx="2280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Esther P.</a:t>
            </a:r>
          </a:p>
          <a:p>
            <a:r>
              <a:rPr lang="es-ES" dirty="0"/>
              <a:t>Educación Infantil</a:t>
            </a:r>
          </a:p>
        </p:txBody>
      </p:sp>
    </p:spTree>
    <p:extLst>
      <p:ext uri="{BB962C8B-B14F-4D97-AF65-F5344CB8AC3E}">
        <p14:creationId xmlns:p14="http://schemas.microsoft.com/office/powerpoint/2010/main" val="37556002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</TotalTime>
  <Words>74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Instrucciones para realizar tu espacio de actividades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para realizar tu espacio de actividades</dc:title>
  <dc:creator>ESTHER PEREZ</dc:creator>
  <cp:lastModifiedBy>ESTHER PEREZ</cp:lastModifiedBy>
  <cp:revision>4</cp:revision>
  <dcterms:created xsi:type="dcterms:W3CDTF">2023-06-13T19:00:34Z</dcterms:created>
  <dcterms:modified xsi:type="dcterms:W3CDTF">2023-06-13T19:49:45Z</dcterms:modified>
</cp:coreProperties>
</file>