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D2D8B-4067-4BCC-BB03-EB38BA28F68D}" type="datetimeFigureOut">
              <a:rPr lang="es-ES" smtClean="0"/>
              <a:t>17/03/2025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00BC3-C579-4477-984C-D0AD57F075B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n 1" descr="George Washingt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215074" cy="6858000"/>
          </a:xfrm>
          <a:prstGeom prst="rect">
            <a:avLst/>
          </a:prstGeom>
          <a:noFill/>
        </p:spPr>
      </p:pic>
      <p:pic>
        <p:nvPicPr>
          <p:cNvPr id="1026" name="Imagen 9" descr="Micrófono retro para sonido, habla, grabación de radio, contorno,  ilustración vectorial | Vector Premiu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6360" y="1357298"/>
            <a:ext cx="1268714" cy="1643074"/>
          </a:xfrm>
          <a:prstGeom prst="rect">
            <a:avLst/>
          </a:prstGeom>
          <a:noFill/>
        </p:spPr>
      </p:pic>
      <p:pic>
        <p:nvPicPr>
          <p:cNvPr id="1025" name="Imagen 6" descr="Alexander Hamilton: Father of America's Economy - Histor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2928926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902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2025-03-17T19:43:22Z</dcterms:created>
  <dcterms:modified xsi:type="dcterms:W3CDTF">2025-03-17T19:46:22Z</dcterms:modified>
</cp:coreProperties>
</file>