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photoAlbum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40304"/>
    <a:srgbClr val="807C78"/>
    <a:srgbClr val="201207"/>
    <a:srgbClr val="A89783"/>
    <a:srgbClr val="D9D2C8"/>
    <a:srgbClr val="F3F2F0"/>
    <a:srgbClr val="B7A597"/>
    <a:srgbClr val="171A23"/>
    <a:srgbClr val="C1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DCE5BB-0DD8-45FC-A58B-281902628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B5E353-22FB-4256-A871-5E53A4706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6ED39E-4A2C-4661-8A1C-4DA1CADEC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C49D9-2309-4EF4-9484-17CC81AC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F9B6DB-60EA-461B-A1FC-8D2683E4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611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6FFA97-915C-4F84-B008-C42AC8A68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5F8D5E-DD23-4187-8767-E70C8BBED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817E83-75DF-4FBC-9ADA-2F63AC18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F635DC-565A-465B-8AF8-C80ABC5B5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EB0167-A98E-4064-848D-FCBEB8FE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17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19658F2-ECD5-4A0D-9A94-BEDAF07A3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0F63BEC-0325-4537-97A7-97B960CC8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A79E90-3A53-4AC9-8886-A5DD146F4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F44694-37E7-489D-BB80-23AF8B98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E1BD49-DD52-4BDC-ADFD-46F95768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376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0B7402-FD01-4EF9-AA30-57F290386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CA7732-B7D0-41F2-8646-C00C0DC05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88AB54-75DA-4541-A5BC-6AD486D77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86871A-422B-4263-BCF6-C812DF918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85F250-3CBB-4B70-8951-73F6B1330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025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6DF80A-2BED-471F-9676-74B34CE52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1C417E-B0C0-44E4-9610-F6D955327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CDA2B0-EC1F-4AC9-92E2-D7F8419F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064A6C-FEC3-4963-84D3-AAD54069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625126-829F-42A9-B68A-467ABC3AE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65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58B06-CF5A-4C32-9BFF-DA2F03AC3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E630B2-E3C5-48A0-8B04-AE5E9A4DC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C95AAD-DC0D-4803-97DA-DF14D09BC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D13E79-C60C-428F-97F2-4269D85FE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EDC09E-AA3E-42F0-97CA-B23797AB2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EBF142-5674-4D0B-88E9-3919ECEFC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238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00503-11E1-46DE-AB0C-B00E3BA41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26BFAB-DEA7-43BE-A847-7562068C6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6120D8-900D-4025-ACE4-A69DF4702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F8E6831-C1FC-4E88-88CE-14BF0D609E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74AE7B4-4ADC-4C7D-9F97-08D99B0B0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54BE1FC-2599-4FB7-9277-39368BFB7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154A56-9C01-40A6-A1A4-E53FE426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980E3C-EDC2-4B05-9E63-B41BFC89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498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68743E-DFF7-4D1D-9B79-AF2435D5C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FCC824-5CF4-4611-8CDF-11276403E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AB9578C-711F-43D5-A8EE-5C04EAB4C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AB9F47F-A5EB-46E9-B96A-14BDEE4C5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340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9D87C75-D6A9-4873-B100-1583BDC48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BB033A1-EBAD-4F8B-A26F-3122C073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0EB924-1E0B-48D6-8C08-0E35A66ED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932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54C2DF-EE12-474A-AF59-DF4E78E1F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8A86A0-28F2-40BE-B778-060F4CEF6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F38DCA-596D-4824-B889-06B74BD89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1ADEF7-1FB8-4387-92A5-0EC05085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53DFB1-96A2-4003-BB86-B945AC89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73F30C-6DDC-4323-AB46-BADB1478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2873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59D556-4EDA-42E2-88AB-65069C7B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26CFD1F-212B-4EF6-8110-BAC72538E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3CA1B4-0711-4096-B1F6-818B859AF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F9BB35-25B3-435A-AB2C-6DE05DF2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ECC40C-BF33-436A-8DF2-4BAD81161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3E039F-BD6D-4F06-A077-D274F697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79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E18137-C46B-488B-9AFE-5AA844ED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46379C-E0E3-4838-8EED-50DEC4F07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0F245D-84D4-40BE-8E6C-10392D652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4EB9C-E5A3-47BF-825A-9DE1BCE92895}" type="datetimeFigureOut">
              <a:rPr lang="es-ES" smtClean="0"/>
              <a:t>26/02/2022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51F969-5860-4728-8EC9-99BB12C2A4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C80A32-619F-485C-BC89-CBC30E943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1A452-9487-4AC3-8388-1D0CE503BB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97600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 Saint-Saëns">
            <a:extLst>
              <a:ext uri="{FF2B5EF4-FFF2-40B4-BE49-F238E27FC236}">
                <a16:creationId xmlns:a16="http://schemas.microsoft.com/office/drawing/2014/main" id="{8EBA255C-8403-47DB-A14B-F5B5C6FB2D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038" y="0"/>
            <a:ext cx="473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58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0 Hemiones">
            <a:extLst>
              <a:ext uri="{FF2B5EF4-FFF2-40B4-BE49-F238E27FC236}">
                <a16:creationId xmlns:a16="http://schemas.microsoft.com/office/drawing/2014/main" id="{62D2557C-6830-4336-8530-FAD03CCD59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4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1 Tortuga">
            <a:extLst>
              <a:ext uri="{FF2B5EF4-FFF2-40B4-BE49-F238E27FC236}">
                <a16:creationId xmlns:a16="http://schemas.microsoft.com/office/drawing/2014/main" id="{3EF0AD25-D8CE-49E7-904F-2A48FC9632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33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2 Elefante">
            <a:extLst>
              <a:ext uri="{FF2B5EF4-FFF2-40B4-BE49-F238E27FC236}">
                <a16:creationId xmlns:a16="http://schemas.microsoft.com/office/drawing/2014/main" id="{F2ECAA8D-2E55-4ADB-AB07-F3D8EB754C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0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3 Vals">
            <a:extLst>
              <a:ext uri="{FF2B5EF4-FFF2-40B4-BE49-F238E27FC236}">
                <a16:creationId xmlns:a16="http://schemas.microsoft.com/office/drawing/2014/main" id="{8C027306-1E42-4A91-AABC-B9ACF90670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91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4 Elefante">
            <a:extLst>
              <a:ext uri="{FF2B5EF4-FFF2-40B4-BE49-F238E27FC236}">
                <a16:creationId xmlns:a16="http://schemas.microsoft.com/office/drawing/2014/main" id="{2EA67E6A-0DCC-48E9-BD76-D9C3DE4EAA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8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5 Canguro 2">
            <a:extLst>
              <a:ext uri="{FF2B5EF4-FFF2-40B4-BE49-F238E27FC236}">
                <a16:creationId xmlns:a16="http://schemas.microsoft.com/office/drawing/2014/main" id="{95DD4220-34F5-4133-AB4A-6DF5ACF945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83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6 Acuario">
            <a:extLst>
              <a:ext uri="{FF2B5EF4-FFF2-40B4-BE49-F238E27FC236}">
                <a16:creationId xmlns:a16="http://schemas.microsoft.com/office/drawing/2014/main" id="{4D9C9728-0A88-4D34-BA02-7DE70F2F0B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49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7 Acuario 2">
            <a:extLst>
              <a:ext uri="{FF2B5EF4-FFF2-40B4-BE49-F238E27FC236}">
                <a16:creationId xmlns:a16="http://schemas.microsoft.com/office/drawing/2014/main" id="{5522EA1B-823F-448D-AAED-4601E0DDFC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52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8 Musicograma Acuario">
            <a:extLst>
              <a:ext uri="{FF2B5EF4-FFF2-40B4-BE49-F238E27FC236}">
                <a16:creationId xmlns:a16="http://schemas.microsoft.com/office/drawing/2014/main" id="{C8B504FE-B6FD-4BE8-A34C-999384822A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80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9 Burro">
            <a:extLst>
              <a:ext uri="{FF2B5EF4-FFF2-40B4-BE49-F238E27FC236}">
                <a16:creationId xmlns:a16="http://schemas.microsoft.com/office/drawing/2014/main" id="{31931D7D-B591-48E4-8E62-E78F8CFF20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9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71A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 Saint-Saëns">
            <a:extLst>
              <a:ext uri="{FF2B5EF4-FFF2-40B4-BE49-F238E27FC236}">
                <a16:creationId xmlns:a16="http://schemas.microsoft.com/office/drawing/2014/main" id="{D4A5B385-E5E0-4093-BA98-8EDF410414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50" y="0"/>
            <a:ext cx="7759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93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0 Cuco">
            <a:extLst>
              <a:ext uri="{FF2B5EF4-FFF2-40B4-BE49-F238E27FC236}">
                <a16:creationId xmlns:a16="http://schemas.microsoft.com/office/drawing/2014/main" id="{A3905F07-9259-452F-9F53-0A0095EF5A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52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1 Pajarera">
            <a:extLst>
              <a:ext uri="{FF2B5EF4-FFF2-40B4-BE49-F238E27FC236}">
                <a16:creationId xmlns:a16="http://schemas.microsoft.com/office/drawing/2014/main" id="{BC64DDEA-B0DD-41DB-A4B8-BEF7E70B16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33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2 Pajarera 2">
            <a:extLst>
              <a:ext uri="{FF2B5EF4-FFF2-40B4-BE49-F238E27FC236}">
                <a16:creationId xmlns:a16="http://schemas.microsoft.com/office/drawing/2014/main" id="{ECE90723-4955-403A-80ED-1492285AB1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9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3 Pianistas 2">
            <a:extLst>
              <a:ext uri="{FF2B5EF4-FFF2-40B4-BE49-F238E27FC236}">
                <a16:creationId xmlns:a16="http://schemas.microsoft.com/office/drawing/2014/main" id="{CF45EF69-C01F-411A-A09C-A522C1D106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90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4 Fósiles">
            <a:extLst>
              <a:ext uri="{FF2B5EF4-FFF2-40B4-BE49-F238E27FC236}">
                <a16:creationId xmlns:a16="http://schemas.microsoft.com/office/drawing/2014/main" id="{C67B5723-0EA2-434D-9112-207B335780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97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012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5 Muerte">
            <a:extLst>
              <a:ext uri="{FF2B5EF4-FFF2-40B4-BE49-F238E27FC236}">
                <a16:creationId xmlns:a16="http://schemas.microsoft.com/office/drawing/2014/main" id="{2F133204-23AC-46D6-909D-F86EE2F41F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25" y="0"/>
            <a:ext cx="4779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01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6 Esqueletos">
            <a:extLst>
              <a:ext uri="{FF2B5EF4-FFF2-40B4-BE49-F238E27FC236}">
                <a16:creationId xmlns:a16="http://schemas.microsoft.com/office/drawing/2014/main" id="{78070A6B-D8CC-4088-AED1-7DC97D0963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13" y="0"/>
            <a:ext cx="9678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20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07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7 Esquelos 2">
            <a:extLst>
              <a:ext uri="{FF2B5EF4-FFF2-40B4-BE49-F238E27FC236}">
                <a16:creationId xmlns:a16="http://schemas.microsoft.com/office/drawing/2014/main" id="{F286E560-C8FD-4348-A8B7-AF38948E3E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975" y="0"/>
            <a:ext cx="9034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57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403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8 Esqueletos 3">
            <a:extLst>
              <a:ext uri="{FF2B5EF4-FFF2-40B4-BE49-F238E27FC236}">
                <a16:creationId xmlns:a16="http://schemas.microsoft.com/office/drawing/2014/main" id="{3111CDE3-E619-4DEC-A0B4-0526203963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975" y="0"/>
            <a:ext cx="9034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23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9 Fósiles">
            <a:extLst>
              <a:ext uri="{FF2B5EF4-FFF2-40B4-BE49-F238E27FC236}">
                <a16:creationId xmlns:a16="http://schemas.microsoft.com/office/drawing/2014/main" id="{76CD9C90-8341-4816-A88F-8F06F1B61E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4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 Saint Saëns">
            <a:extLst>
              <a:ext uri="{FF2B5EF4-FFF2-40B4-BE49-F238E27FC236}">
                <a16:creationId xmlns:a16="http://schemas.microsoft.com/office/drawing/2014/main" id="{F75CA5B2-EBCA-488E-AA38-159CA37574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063" y="0"/>
            <a:ext cx="4841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99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0 Forma Rondó">
            <a:extLst>
              <a:ext uri="{FF2B5EF4-FFF2-40B4-BE49-F238E27FC236}">
                <a16:creationId xmlns:a16="http://schemas.microsoft.com/office/drawing/2014/main" id="{E64C287E-BE8B-4856-8B3B-6E44C8E624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9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2 Ritmo Fósiles">
            <a:extLst>
              <a:ext uri="{FF2B5EF4-FFF2-40B4-BE49-F238E27FC236}">
                <a16:creationId xmlns:a16="http://schemas.microsoft.com/office/drawing/2014/main" id="{B2F1F569-D288-4BEC-B758-925428E3F2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27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3 Fósiles 2">
            <a:extLst>
              <a:ext uri="{FF2B5EF4-FFF2-40B4-BE49-F238E27FC236}">
                <a16:creationId xmlns:a16="http://schemas.microsoft.com/office/drawing/2014/main" id="{BEC70EA7-957B-43B4-AC26-415B437A21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628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4 Cisne 2">
            <a:extLst>
              <a:ext uri="{FF2B5EF4-FFF2-40B4-BE49-F238E27FC236}">
                <a16:creationId xmlns:a16="http://schemas.microsoft.com/office/drawing/2014/main" id="{12F2C678-CCFB-459B-8FDD-E6F1B6FC03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67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5 Fantasía">
            <a:extLst>
              <a:ext uri="{FF2B5EF4-FFF2-40B4-BE49-F238E27FC236}">
                <a16:creationId xmlns:a16="http://schemas.microsoft.com/office/drawing/2014/main" id="{CE5C8B1C-416D-4548-BC94-7A333C0710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07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6 Finale">
            <a:extLst>
              <a:ext uri="{FF2B5EF4-FFF2-40B4-BE49-F238E27FC236}">
                <a16:creationId xmlns:a16="http://schemas.microsoft.com/office/drawing/2014/main" id="{53E58E50-A4E3-401F-8ED5-956203F60D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4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4 Saint Saëns">
            <a:extLst>
              <a:ext uri="{FF2B5EF4-FFF2-40B4-BE49-F238E27FC236}">
                <a16:creationId xmlns:a16="http://schemas.microsoft.com/office/drawing/2014/main" id="{FD9471E5-811A-4A59-B852-66CC3AEB0F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5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5 Carnaval">
            <a:extLst>
              <a:ext uri="{FF2B5EF4-FFF2-40B4-BE49-F238E27FC236}">
                <a16:creationId xmlns:a16="http://schemas.microsoft.com/office/drawing/2014/main" id="{B77F7AB4-F53F-4432-A573-54955D0F30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11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6 Saint Saëns">
            <a:extLst>
              <a:ext uri="{FF2B5EF4-FFF2-40B4-BE49-F238E27FC236}">
                <a16:creationId xmlns:a16="http://schemas.microsoft.com/office/drawing/2014/main" id="{FFAE23B8-C4FE-4D17-8705-B99993A960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3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7 Grupo Saint-Saëns">
            <a:extLst>
              <a:ext uri="{FF2B5EF4-FFF2-40B4-BE49-F238E27FC236}">
                <a16:creationId xmlns:a16="http://schemas.microsoft.com/office/drawing/2014/main" id="{C0BEF5DB-3730-4C83-8D5F-F9E055B691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16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8 León">
            <a:extLst>
              <a:ext uri="{FF2B5EF4-FFF2-40B4-BE49-F238E27FC236}">
                <a16:creationId xmlns:a16="http://schemas.microsoft.com/office/drawing/2014/main" id="{608ED918-532E-4140-94A8-6CD214F595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19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9 Gallina">
            <a:extLst>
              <a:ext uri="{FF2B5EF4-FFF2-40B4-BE49-F238E27FC236}">
                <a16:creationId xmlns:a16="http://schemas.microsoft.com/office/drawing/2014/main" id="{3E7B45C2-2826-4538-8814-0D84D6F1F0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821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Panorámica</PresentationFormat>
  <Paragraphs>0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Llorente Esteban</dc:creator>
  <cp:lastModifiedBy>Alvaro Llorente Esteban</cp:lastModifiedBy>
  <cp:revision>1</cp:revision>
  <dcterms:created xsi:type="dcterms:W3CDTF">2022-02-26T15:33:39Z</dcterms:created>
  <dcterms:modified xsi:type="dcterms:W3CDTF">2022-02-26T15:42:31Z</dcterms:modified>
</cp:coreProperties>
</file>