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</p:sldIdLst>
  <p:sldSz cx="12192000" cy="6858000"/>
  <p:notesSz cx="6858000" cy="9144000"/>
  <p:photoAlbum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40304"/>
    <a:srgbClr val="807C78"/>
    <a:srgbClr val="201207"/>
    <a:srgbClr val="A89783"/>
    <a:srgbClr val="D9D2C8"/>
    <a:srgbClr val="F3F2F0"/>
    <a:srgbClr val="B7A597"/>
    <a:srgbClr val="171A23"/>
    <a:srgbClr val="C1C1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BDCE5BB-0DD8-45FC-A58B-281902628D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EB5E353-22FB-4256-A871-5E53A47067D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06ED39E-4A2C-4661-8A1C-4DA1CADEC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EB9C-E5A3-47BF-825A-9DE1BCE92895}" type="datetimeFigureOut">
              <a:rPr lang="es-ES" smtClean="0"/>
              <a:t>26/02/2022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EC49D9-2309-4EF4-9484-17CC81ACC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8F9B6DB-60EA-461B-A1FC-8D2683E49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A452-9487-4AC3-8388-1D0CE503BB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36113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6FFA97-915C-4F84-B008-C42AC8A68C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25F8D5E-DD23-4187-8767-E70C8BBEDD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8817E83-75DF-4FBC-9ADA-2F63AC184A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EB9C-E5A3-47BF-825A-9DE1BCE92895}" type="datetimeFigureOut">
              <a:rPr lang="es-ES" smtClean="0"/>
              <a:t>26/02/2022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5F635DC-565A-465B-8AF8-C80ABC5B54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AEB0167-A98E-4064-848D-FCBEB8FEA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A452-9487-4AC3-8388-1D0CE503BB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811798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19658F2-ECD5-4A0D-9A94-BEDAF07A3C2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0F63BEC-0325-4537-97A7-97B960CC85A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A79E90-3A53-4AC9-8886-A5DD146F46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EB9C-E5A3-47BF-825A-9DE1BCE92895}" type="datetimeFigureOut">
              <a:rPr lang="es-ES" smtClean="0"/>
              <a:t>26/02/2022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6F44694-37E7-489D-BB80-23AF8B9886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E1BD49-DD52-4BDC-ADFD-46F95768E5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A452-9487-4AC3-8388-1D0CE503BB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3762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D0B7402-FD01-4EF9-AA30-57F290386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4CA7732-B7D0-41F2-8646-C00C0DC056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288AB54-75DA-4541-A5BC-6AD486D77A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EB9C-E5A3-47BF-825A-9DE1BCE92895}" type="datetimeFigureOut">
              <a:rPr lang="es-ES" smtClean="0"/>
              <a:t>26/02/2022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86871A-422B-4263-BCF6-C812DF9183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885F250-3CBB-4B70-8951-73F6B13309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A452-9487-4AC3-8388-1D0CE503BB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02593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76DF80A-2BED-471F-9676-74B34CE52C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31C417E-B0C0-44E4-9610-F6D9553275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ACDA2B0-EC1F-4AC9-92E2-D7F8419F61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EB9C-E5A3-47BF-825A-9DE1BCE92895}" type="datetimeFigureOut">
              <a:rPr lang="es-ES" smtClean="0"/>
              <a:t>26/02/2022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F064A6C-FEC3-4963-84D3-AAD5406935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D625126-829F-42A9-B68A-467ABC3AE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A452-9487-4AC3-8388-1D0CE503BB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56655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D58B06-CF5A-4C32-9BFF-DA2F03AC30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E630B2-E3C5-48A0-8B04-AE5E9A4DC8E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DC95AAD-DC0D-4803-97DA-DF14D09BC3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AD13E79-C60C-428F-97F2-4269D85FE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EB9C-E5A3-47BF-825A-9DE1BCE92895}" type="datetimeFigureOut">
              <a:rPr lang="es-ES" smtClean="0"/>
              <a:t>26/02/2022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FEDC09E-AA3E-42F0-97CA-B23797AB21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3EBF142-5674-4D0B-88E9-3919ECEFC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A452-9487-4AC3-8388-1D0CE503BB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723823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4100503-11E1-46DE-AB0C-B00E3BA41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126BFAB-DEA7-43BE-A847-7562068C67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86120D8-900D-4025-ACE4-A69DF4702C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AF8E6831-C1FC-4E88-88CE-14BF0D609E9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74AE7B4-4ADC-4C7D-9F97-08D99B0B0A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D54BE1FC-2599-4FB7-9277-39368BFB75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EB9C-E5A3-47BF-825A-9DE1BCE92895}" type="datetimeFigureOut">
              <a:rPr lang="es-ES" smtClean="0"/>
              <a:t>26/02/2022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B154A56-9C01-40A6-A1A4-E53FE42688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08980E3C-EDC2-4B05-9E63-B41BFC89D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A452-9487-4AC3-8388-1D0CE503BB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49808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68743E-DFF7-4D1D-9B79-AF2435D5C0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FFCC824-5CF4-4611-8CDF-11276403E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EB9C-E5A3-47BF-825A-9DE1BCE92895}" type="datetimeFigureOut">
              <a:rPr lang="es-ES" smtClean="0"/>
              <a:t>26/02/2022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0AB9578C-711F-43D5-A8EE-5C04EAB4C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AB9F47F-A5EB-46E9-B96A-14BDEE4C5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A452-9487-4AC3-8388-1D0CE503BB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634069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9D87C75-D6A9-4873-B100-1583BDC486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EB9C-E5A3-47BF-825A-9DE1BCE92895}" type="datetimeFigureOut">
              <a:rPr lang="es-ES" smtClean="0"/>
              <a:t>26/02/2022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9BB033A1-EBAD-4F8B-A26F-3122C073AD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90EB924-1E0B-48D6-8C08-0E35A66ED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A452-9487-4AC3-8388-1D0CE503BB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793220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254C2DF-EE12-474A-AF59-DF4E78E1F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78A86A0-28F2-40BE-B778-060F4CEF6C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BF38DCA-596D-4824-B889-06B74BD89B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6B1ADEF7-1FB8-4387-92A5-0EC050856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EB9C-E5A3-47BF-825A-9DE1BCE92895}" type="datetimeFigureOut">
              <a:rPr lang="es-ES" smtClean="0"/>
              <a:t>26/02/2022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353DFB1-96A2-4003-BB86-B945AC89C4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E73F30C-6DDC-4323-AB46-BADB1478F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A452-9487-4AC3-8388-1D0CE503BB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28734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59D556-4EDA-42E2-88AB-65069C7B50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26CFD1F-212B-4EF6-8110-BAC72538E1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43CA1B4-0711-4096-B1F6-818B859AF98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3F9BB35-25B3-435A-AB2C-6DE05DF21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EB9C-E5A3-47BF-825A-9DE1BCE92895}" type="datetimeFigureOut">
              <a:rPr lang="es-ES" smtClean="0"/>
              <a:t>26/02/2022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EECC40C-BF33-436A-8DF2-4BAD811617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B3E039F-BD6D-4F06-A077-D274F697F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01A452-9487-4AC3-8388-1D0CE503BB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792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1C1C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FE18137-C46B-488B-9AFE-5AA844ED46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F46379C-E0E3-4838-8EED-50DEC4F079F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80F245D-84D4-40BE-8E6C-10392D652E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64EB9C-E5A3-47BF-825A-9DE1BCE92895}" type="datetimeFigureOut">
              <a:rPr lang="es-ES" smtClean="0"/>
              <a:t>26/02/2022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C51F969-5860-4728-8EC9-99BB12C2A4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C80A32-619F-485C-BC89-CBC30E943B8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01A452-9487-4AC3-8388-1D0CE503BB6E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6976004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 Saint-Saëns">
            <a:extLst>
              <a:ext uri="{FF2B5EF4-FFF2-40B4-BE49-F238E27FC236}">
                <a16:creationId xmlns:a16="http://schemas.microsoft.com/office/drawing/2014/main" id="{8EBA255C-8403-47DB-A14B-F5B5C6FB2DA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9038" y="0"/>
            <a:ext cx="47339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66585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0 Hemiones">
            <a:extLst>
              <a:ext uri="{FF2B5EF4-FFF2-40B4-BE49-F238E27FC236}">
                <a16:creationId xmlns:a16="http://schemas.microsoft.com/office/drawing/2014/main" id="{62D2557C-6830-4336-8530-FAD03CCD599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8743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1 Tortuga">
            <a:extLst>
              <a:ext uri="{FF2B5EF4-FFF2-40B4-BE49-F238E27FC236}">
                <a16:creationId xmlns:a16="http://schemas.microsoft.com/office/drawing/2014/main" id="{3EF0AD25-D8CE-49E7-904F-2A48FC9632B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2335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2 Elefante">
            <a:extLst>
              <a:ext uri="{FF2B5EF4-FFF2-40B4-BE49-F238E27FC236}">
                <a16:creationId xmlns:a16="http://schemas.microsoft.com/office/drawing/2014/main" id="{F2ECAA8D-2E55-4ADB-AB07-F3D8EB754CF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406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3 Vals">
            <a:extLst>
              <a:ext uri="{FF2B5EF4-FFF2-40B4-BE49-F238E27FC236}">
                <a16:creationId xmlns:a16="http://schemas.microsoft.com/office/drawing/2014/main" id="{8C027306-1E42-4A91-AABC-B9ACF906702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6919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4 Elefante">
            <a:extLst>
              <a:ext uri="{FF2B5EF4-FFF2-40B4-BE49-F238E27FC236}">
                <a16:creationId xmlns:a16="http://schemas.microsoft.com/office/drawing/2014/main" id="{2EA67E6A-0DCC-48E9-BD76-D9C3DE4EAAB7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883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5 Canguro 2">
            <a:extLst>
              <a:ext uri="{FF2B5EF4-FFF2-40B4-BE49-F238E27FC236}">
                <a16:creationId xmlns:a16="http://schemas.microsoft.com/office/drawing/2014/main" id="{95DD4220-34F5-4133-AB4A-6DF5ACF9458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98831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6 Acuario">
            <a:extLst>
              <a:ext uri="{FF2B5EF4-FFF2-40B4-BE49-F238E27FC236}">
                <a16:creationId xmlns:a16="http://schemas.microsoft.com/office/drawing/2014/main" id="{4D9C9728-0A88-4D34-BA02-7DE70F2F0B8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4499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7 Acuario 2">
            <a:extLst>
              <a:ext uri="{FF2B5EF4-FFF2-40B4-BE49-F238E27FC236}">
                <a16:creationId xmlns:a16="http://schemas.microsoft.com/office/drawing/2014/main" id="{5522EA1B-823F-448D-AAED-4601E0DDFC0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4524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8 Musicograma Acuario">
            <a:extLst>
              <a:ext uri="{FF2B5EF4-FFF2-40B4-BE49-F238E27FC236}">
                <a16:creationId xmlns:a16="http://schemas.microsoft.com/office/drawing/2014/main" id="{C8B504FE-B6FD-4BE8-A34C-999384822AA9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54809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19 Burro">
            <a:extLst>
              <a:ext uri="{FF2B5EF4-FFF2-40B4-BE49-F238E27FC236}">
                <a16:creationId xmlns:a16="http://schemas.microsoft.com/office/drawing/2014/main" id="{31931D7D-B591-48E4-8E62-E78F8CFF20B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60920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171A2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 Saint-Saëns">
            <a:extLst>
              <a:ext uri="{FF2B5EF4-FFF2-40B4-BE49-F238E27FC236}">
                <a16:creationId xmlns:a16="http://schemas.microsoft.com/office/drawing/2014/main" id="{D4A5B385-E5E0-4093-BA98-8EDF4104145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6150" y="0"/>
            <a:ext cx="77597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59396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0 Cuco">
            <a:extLst>
              <a:ext uri="{FF2B5EF4-FFF2-40B4-BE49-F238E27FC236}">
                <a16:creationId xmlns:a16="http://schemas.microsoft.com/office/drawing/2014/main" id="{A3905F07-9259-452F-9F53-0A0095EF5AB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795271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1 Pajarera">
            <a:extLst>
              <a:ext uri="{FF2B5EF4-FFF2-40B4-BE49-F238E27FC236}">
                <a16:creationId xmlns:a16="http://schemas.microsoft.com/office/drawing/2014/main" id="{BC64DDEA-B0DD-41DB-A4B8-BEF7E70B16F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336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2 Pajarera 2">
            <a:extLst>
              <a:ext uri="{FF2B5EF4-FFF2-40B4-BE49-F238E27FC236}">
                <a16:creationId xmlns:a16="http://schemas.microsoft.com/office/drawing/2014/main" id="{ECE90723-4955-403A-80ED-1492285AB1F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044970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3 Pianistas 2">
            <a:extLst>
              <a:ext uri="{FF2B5EF4-FFF2-40B4-BE49-F238E27FC236}">
                <a16:creationId xmlns:a16="http://schemas.microsoft.com/office/drawing/2014/main" id="{CF45EF69-C01F-411A-A09C-A522C1D10666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90900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4 Fósiles">
            <a:extLst>
              <a:ext uri="{FF2B5EF4-FFF2-40B4-BE49-F238E27FC236}">
                <a16:creationId xmlns:a16="http://schemas.microsoft.com/office/drawing/2014/main" id="{C67B5723-0EA2-434D-9112-207B335780D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88"/>
            <a:ext cx="12192000" cy="6854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4976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20120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5 Muerte">
            <a:extLst>
              <a:ext uri="{FF2B5EF4-FFF2-40B4-BE49-F238E27FC236}">
                <a16:creationId xmlns:a16="http://schemas.microsoft.com/office/drawing/2014/main" id="{2F133204-23AC-46D6-909D-F86EE2F41F3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225" y="0"/>
            <a:ext cx="47799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600192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6 Esqueletos">
            <a:extLst>
              <a:ext uri="{FF2B5EF4-FFF2-40B4-BE49-F238E27FC236}">
                <a16:creationId xmlns:a16="http://schemas.microsoft.com/office/drawing/2014/main" id="{78070A6B-D8CC-4088-AED1-7DC97D09636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5713" y="0"/>
            <a:ext cx="96789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0201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807C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7 Esquelos 2">
            <a:extLst>
              <a:ext uri="{FF2B5EF4-FFF2-40B4-BE49-F238E27FC236}">
                <a16:creationId xmlns:a16="http://schemas.microsoft.com/office/drawing/2014/main" id="{F286E560-C8FD-4348-A8B7-AF38948E3EC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975" y="0"/>
            <a:ext cx="9034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1572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04030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8 Esqueletos 3">
            <a:extLst>
              <a:ext uri="{FF2B5EF4-FFF2-40B4-BE49-F238E27FC236}">
                <a16:creationId xmlns:a16="http://schemas.microsoft.com/office/drawing/2014/main" id="{3111CDE3-E619-4DEC-A0B4-0526203963AE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7975" y="0"/>
            <a:ext cx="90344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02357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29 Fósiles">
            <a:extLst>
              <a:ext uri="{FF2B5EF4-FFF2-40B4-BE49-F238E27FC236}">
                <a16:creationId xmlns:a16="http://schemas.microsoft.com/office/drawing/2014/main" id="{76CD9C90-8341-4816-A88F-8F06F1B61E8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47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D9D2C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 Saint Saëns">
            <a:extLst>
              <a:ext uri="{FF2B5EF4-FFF2-40B4-BE49-F238E27FC236}">
                <a16:creationId xmlns:a16="http://schemas.microsoft.com/office/drawing/2014/main" id="{F75CA5B2-EBCA-488E-AA38-159CA375746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5063" y="0"/>
            <a:ext cx="484187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86998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0 Forma Rondó">
            <a:extLst>
              <a:ext uri="{FF2B5EF4-FFF2-40B4-BE49-F238E27FC236}">
                <a16:creationId xmlns:a16="http://schemas.microsoft.com/office/drawing/2014/main" id="{E64C287E-BE8B-4856-8B3B-6E44C8E624F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5960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2 Ritmo Fósiles">
            <a:extLst>
              <a:ext uri="{FF2B5EF4-FFF2-40B4-BE49-F238E27FC236}">
                <a16:creationId xmlns:a16="http://schemas.microsoft.com/office/drawing/2014/main" id="{B2F1F569-D288-4BEC-B758-925428E3F20F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12708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3 Fósiles 2">
            <a:extLst>
              <a:ext uri="{FF2B5EF4-FFF2-40B4-BE49-F238E27FC236}">
                <a16:creationId xmlns:a16="http://schemas.microsoft.com/office/drawing/2014/main" id="{BEC70EA7-957B-43B4-AC26-415B437A2142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40628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4 Cisne 2">
            <a:extLst>
              <a:ext uri="{FF2B5EF4-FFF2-40B4-BE49-F238E27FC236}">
                <a16:creationId xmlns:a16="http://schemas.microsoft.com/office/drawing/2014/main" id="{12F2C678-CCFB-459B-8FDD-E6F1B6FC035B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49678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5 Fantasía">
            <a:extLst>
              <a:ext uri="{FF2B5EF4-FFF2-40B4-BE49-F238E27FC236}">
                <a16:creationId xmlns:a16="http://schemas.microsoft.com/office/drawing/2014/main" id="{CE5C8B1C-416D-4548-BC94-7A333C07105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20720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36 Finale">
            <a:extLst>
              <a:ext uri="{FF2B5EF4-FFF2-40B4-BE49-F238E27FC236}">
                <a16:creationId xmlns:a16="http://schemas.microsoft.com/office/drawing/2014/main" id="{53E58E50-A4E3-401F-8ED5-956203F60D5D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0043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4 Saint Saëns">
            <a:extLst>
              <a:ext uri="{FF2B5EF4-FFF2-40B4-BE49-F238E27FC236}">
                <a16:creationId xmlns:a16="http://schemas.microsoft.com/office/drawing/2014/main" id="{FD9471E5-811A-4A59-B852-66CC3AEB0F6C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25518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5 Carnaval">
            <a:extLst>
              <a:ext uri="{FF2B5EF4-FFF2-40B4-BE49-F238E27FC236}">
                <a16:creationId xmlns:a16="http://schemas.microsoft.com/office/drawing/2014/main" id="{B77F7AB4-F53F-4432-A573-54955D0F3058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70113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6 Saint Saëns">
            <a:extLst>
              <a:ext uri="{FF2B5EF4-FFF2-40B4-BE49-F238E27FC236}">
                <a16:creationId xmlns:a16="http://schemas.microsoft.com/office/drawing/2014/main" id="{FFAE23B8-C4FE-4D17-8705-B99993A960C4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0354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7 Grupo Saint-Saëns">
            <a:extLst>
              <a:ext uri="{FF2B5EF4-FFF2-40B4-BE49-F238E27FC236}">
                <a16:creationId xmlns:a16="http://schemas.microsoft.com/office/drawing/2014/main" id="{C0BEF5DB-3730-4C83-8D5F-F9E055B69130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0166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8 León">
            <a:extLst>
              <a:ext uri="{FF2B5EF4-FFF2-40B4-BE49-F238E27FC236}">
                <a16:creationId xmlns:a16="http://schemas.microsoft.com/office/drawing/2014/main" id="{608ED918-532E-4140-94A8-6CD214F595F1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119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9 Gallina">
            <a:extLst>
              <a:ext uri="{FF2B5EF4-FFF2-40B4-BE49-F238E27FC236}">
                <a16:creationId xmlns:a16="http://schemas.microsoft.com/office/drawing/2014/main" id="{3E7B45C2-2826-4538-8814-0D84D6F1F075}"/>
              </a:ext>
            </a:extLst>
          </p:cNvPr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98211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Panorámica</PresentationFormat>
  <Paragraphs>0</Paragraphs>
  <Slides>35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35</vt:i4>
      </vt:variant>
    </vt:vector>
  </HeadingPairs>
  <TitlesOfParts>
    <vt:vector size="39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Alvaro Llorente Esteban</dc:creator>
  <cp:lastModifiedBy>Alvaro Llorente Esteban</cp:lastModifiedBy>
  <cp:revision>1</cp:revision>
  <dcterms:created xsi:type="dcterms:W3CDTF">2022-02-26T15:33:39Z</dcterms:created>
  <dcterms:modified xsi:type="dcterms:W3CDTF">2022-02-26T15:42:31Z</dcterms:modified>
</cp:coreProperties>
</file>