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68" r:id="rId6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3065" autoAdjust="0"/>
  </p:normalViewPr>
  <p:slideViewPr>
    <p:cSldViewPr snapToGrid="0" showGuides="1">
      <p:cViewPr varScale="1">
        <p:scale>
          <a:sx n="73" d="100"/>
          <a:sy n="73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>
        <p:scale>
          <a:sx n="75" d="100"/>
          <a:sy n="75" d="100"/>
        </p:scale>
        <p:origin x="4092" y="51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690DC06B-AB08-4449-BBF2-D264D52BB5AA}" type="datetime1">
              <a:rPr lang="es-ES" smtClean="0"/>
              <a:pPr algn="r" rtl="0"/>
              <a:t>19/04/2018</a:t>
            </a:fld>
            <a:r>
              <a:rPr lang="es-ES" dirty="0" smtClean="0"/>
              <a:t>​</a:t>
            </a:r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es-ES" smtClean="0"/>
              <a:pPr algn="r"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/>
            <a:fld id="{093B6963-495A-4FE1-8B7F-59E549A2EEB6}" type="datetime1">
              <a:rPr lang="es-ES" smtClean="0"/>
              <a:pPr algn="r"/>
              <a:t>19/04/2018</a:t>
            </a:fld>
            <a:endParaRPr lang="es-ES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Haga clic para modificar el estilo de texto del patrón</a:t>
            </a:r>
          </a:p>
          <a:p>
            <a:pPr lvl="1" rtl="0"/>
            <a:r>
              <a:t>Segundo nivel</a:t>
            </a:r>
          </a:p>
          <a:p>
            <a:pPr lvl="2" rtl="0"/>
            <a:r>
              <a:t>Tercer nivel</a:t>
            </a:r>
          </a:p>
          <a:p>
            <a:pPr lvl="3" rtl="0"/>
            <a:r>
              <a:t>Cuarto nivel</a:t>
            </a:r>
          </a:p>
          <a:p>
            <a:pPr lvl="4" rtl="0"/>
            <a:r>
              <a:t>Quinto nivel</a:t>
            </a:r>
            <a:endParaRPr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fld id="{0A3C37BE-C303-496D-B5CD-85F2937540FC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0A3C37BE-C303-496D-B5CD-85F2937540FC}" type="slidenum">
              <a:rPr lang="es-ES" smtClean="0"/>
              <a:pPr algn="r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9917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0A3C37BE-C303-496D-B5CD-85F2937540FC}" type="slidenum">
              <a:rPr lang="es-ES" smtClean="0"/>
              <a:pPr algn="r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521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8" name="Rectángulo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es-ES" noProof="0" smtClean="0"/>
              <a:t>Haga clic para editar el estilo de subtítulo del patrón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s-ES" dirty="0" smtClean="0"/>
              <a:t>​</a:t>
            </a:r>
            <a:fld id="{934A2FF8-4559-4149-8B79-D85ED6F0B853}" type="datetime1">
              <a:rPr lang="es-ES" smtClean="0"/>
              <a:pPr/>
              <a:t>19/04/2018</a:t>
            </a:fld>
            <a:r>
              <a:rPr lang="es-ES" dirty="0" smtClean="0"/>
              <a:t>​</a:t>
            </a:r>
            <a:endParaRPr lang="es-ES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es-ES" smtClean="0"/>
              <a:pPr algn="r"/>
              <a:t>‹Nº›</a:t>
            </a:fld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s-ES" dirty="0" smtClean="0"/>
              <a:t>​</a:t>
            </a:r>
            <a:fld id="{99FE88BC-BA9C-41DB-8175-8FC1D1B95355}" type="datetime1">
              <a:rPr lang="es-ES" smtClean="0"/>
              <a:pPr/>
              <a:t>19/04/2018</a:t>
            </a:fld>
            <a:r>
              <a:rPr lang="es-ES" dirty="0" smtClean="0"/>
              <a:t>​</a:t>
            </a:r>
            <a:endParaRPr lang="es-ES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s-ES" dirty="0" smtClean="0"/>
              <a:t>​</a:t>
            </a:r>
            <a:fld id="{7776A268-E945-41BF-9F85-D7A3B8400346}" type="datetime1">
              <a:rPr lang="es-ES" smtClean="0"/>
              <a:pPr/>
              <a:t>19/04/2018</a:t>
            </a:fld>
            <a:endParaRPr lang="es-ES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/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s-ES" dirty="0" smtClean="0"/>
              <a:t>​</a:t>
            </a:r>
            <a:fld id="{CEC05348-D021-422A-8D9F-89EEB8C0F442}" type="datetime1">
              <a:rPr lang="es-ES" smtClean="0"/>
              <a:pPr/>
              <a:t>19/04/2018</a:t>
            </a:fld>
            <a:endParaRPr lang="es-ES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es-ES" smtClean="0"/>
              <a:pPr algn="r"/>
              <a:t>‹Nº›</a:t>
            </a:fld>
            <a:endParaRPr lang="es-ES" dirty="0"/>
          </a:p>
        </p:txBody>
      </p:sp>
      <p:grpSp>
        <p:nvGrpSpPr>
          <p:cNvPr id="7" name="Grupo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Conector recto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74F43DC-6EDA-4D74-8B4D-EE036F982A34}" type="datetime1">
              <a:rPr lang="es-ES" smtClean="0"/>
              <a:pPr/>
              <a:t>19/04/2018</a:t>
            </a:fld>
            <a:endParaRPr lang="es-ES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Conector recto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Conector recto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ángulo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8" name="Rectángulo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es-ES" noProof="0" smtClean="0"/>
              <a:t>Haga clic para editar el estilo de subtítulo del patrón</a:t>
            </a:r>
            <a:endParaRPr lang="es-ES" noProof="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Marcador de posición de imagen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19" name="Texto de instrucciones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es-ES" sz="1200" b="1" i="1" noProof="0" dirty="0" smtClean="0">
                <a:latin typeface="Arial" pitchFamily="34" charset="0"/>
                <a:cs typeface="Arial" pitchFamily="34" charset="0"/>
              </a:rPr>
              <a:t>NOTA:</a:t>
            </a:r>
          </a:p>
          <a:p>
            <a:pPr rtl="0"/>
            <a:r>
              <a:rPr lang="es-ES" sz="1200" i="1" noProof="0" dirty="0" smtClean="0">
                <a:latin typeface="Arial" pitchFamily="34" charset="0"/>
                <a:cs typeface="Arial" pitchFamily="34" charset="0"/>
              </a:rPr>
              <a:t>Para cambiar la imagen de esta diapositiva, seleccione la imagen y elimínela. Después, haga clic en el icono Imágenes del marcador de posición para insertar su propia imagen.</a:t>
            </a:r>
            <a:endParaRPr lang="es-ES" sz="1200" i="1" noProof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upo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Conector recto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ector recto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ángulo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1" name="Grupo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Conector recto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onector recto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385DCDB-4A77-4170-9E07-5F1D7C0A0A5B}" type="datetime1">
              <a:rPr lang="es-ES" smtClean="0"/>
              <a:pPr/>
              <a:t>19/04/2018</a:t>
            </a:fld>
            <a:endParaRPr lang="es-ES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es-ES" smtClean="0"/>
              <a:pPr algn="r"/>
              <a:t>‹Nº›</a:t>
            </a:fld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3C6D8C4-ADF9-42A1-9ABC-C61A9E9D2D08}" type="datetime1">
              <a:rPr lang="es-ES" smtClean="0"/>
              <a:pPr/>
              <a:t>19/04/2018</a:t>
            </a:fld>
            <a:endParaRPr lang="es-ES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/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/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s-ES" dirty="0" smtClean="0"/>
              <a:t>​</a:t>
            </a:r>
            <a:fld id="{5B79CF11-FD05-4F88-8EC3-5D4F176B79FC}" type="datetime1">
              <a:rPr lang="es-ES" smtClean="0"/>
              <a:pPr/>
              <a:t>19/04/2018</a:t>
            </a:fld>
            <a:endParaRPr lang="es-ES" dirty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s-ES" dirty="0" smtClean="0"/>
              <a:t>​</a:t>
            </a:r>
            <a:fld id="{FEAFC309-1B63-44A4-A9FC-29FA1501E26B}" type="datetime1">
              <a:rPr lang="es-ES" smtClean="0"/>
              <a:pPr/>
              <a:t>19/04/2018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850802-155D-414A-A9FD-662B6F0E4656}" type="datetime1">
              <a:rPr lang="es-ES" smtClean="0"/>
              <a:pPr/>
              <a:t>19/04/2018</a:t>
            </a:fld>
            <a:r>
              <a:rPr lang="es-ES" dirty="0" smtClean="0"/>
              <a:t>​</a:t>
            </a:r>
            <a:endParaRPr lang="es-ES" dirty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s-ES" dirty="0" smtClean="0"/>
              <a:t>​</a:t>
            </a:r>
            <a:fld id="{5146D9C0-42AF-411F-B87E-5CF0AD6A3E2D}" type="datetime1">
              <a:rPr lang="es-ES" smtClean="0"/>
              <a:pPr/>
              <a:t>19/04/2018</a:t>
            </a:fld>
            <a:endParaRPr lang="es-ES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0FF54DE5-C571-48E8-A5BC-B369434E2F44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ES" noProof="0" dirty="0"/>
              <a:t>Haga clic para modificar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  <a:p>
            <a:pPr lvl="5" rtl="0"/>
            <a:r>
              <a:rPr lang="es-ES" noProof="0" dirty="0"/>
              <a:t>Sexto nivel</a:t>
            </a:r>
          </a:p>
          <a:p>
            <a:pPr lvl="6" rtl="0"/>
            <a:r>
              <a:rPr lang="es-ES" noProof="0" dirty="0"/>
              <a:t>Séptimo nivel</a:t>
            </a:r>
          </a:p>
          <a:p>
            <a:pPr lvl="7" rtl="0"/>
            <a:r>
              <a:rPr lang="es-ES" noProof="0" dirty="0"/>
              <a:t>Octavo nivel</a:t>
            </a:r>
          </a:p>
          <a:p>
            <a:pPr lvl="8" rtl="0"/>
            <a:r>
              <a:rPr lang="es-ES" noProof="0" dirty="0"/>
              <a:t>Noveno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EB0EBC17-0101-4DBA-89EA-55E7A4727CA3}" type="datetime1">
              <a:rPr lang="es-ES" noProof="0" smtClean="0"/>
              <a:pPr/>
              <a:t>19/04/2018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algn="r"/>
            <a:fld id="{0FF54DE5-C571-48E8-A5BC-B369434E2F44}" type="slidenum">
              <a:rPr lang="es-ES" noProof="0" smtClean="0"/>
              <a:pPr algn="r"/>
              <a:t>‹Nº›</a:t>
            </a:fld>
            <a:endParaRPr lang="es-ES" noProof="0" dirty="0"/>
          </a:p>
        </p:txBody>
      </p:sp>
      <p:grpSp>
        <p:nvGrpSpPr>
          <p:cNvPr id="15" name="Grupo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Conector recto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iew.genial.ly/5ad47093e172e20d7e8671dd/proyecto-final-ap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/>
          <a:lstStyle/>
          <a:p>
            <a:pPr rtl="0"/>
            <a:r>
              <a:rPr lang="es-ES" dirty="0" smtClean="0"/>
              <a:t>APS “incluyendo la cultura gitana en el </a:t>
            </a:r>
            <a:r>
              <a:rPr lang="es-ES" dirty="0" err="1" smtClean="0"/>
              <a:t>ies</a:t>
            </a:r>
            <a:r>
              <a:rPr lang="es-ES" dirty="0" smtClean="0"/>
              <a:t>”</a:t>
            </a:r>
            <a:endParaRPr lang="es-ES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s-ES" dirty="0" smtClean="0"/>
              <a:t>IES DÁMASO ALONSO</a:t>
            </a:r>
          </a:p>
          <a:p>
            <a:pPr rtl="0"/>
            <a:r>
              <a:rPr lang="es-ES" dirty="0" smtClean="0"/>
              <a:t>VICTORIA EUGENIA CUERDA ORTIZ</a:t>
            </a:r>
            <a:endParaRPr lang="es-ES" dirty="0"/>
          </a:p>
        </p:txBody>
      </p:sp>
      <p:pic>
        <p:nvPicPr>
          <p:cNvPr id="1026" name="Picture 2" descr="Resultado de imagen de CULTURA GITANA PROYECTO I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449" y="1636153"/>
            <a:ext cx="4822733" cy="383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s-ES" dirty="0" smtClean="0"/>
              <a:t>ENLACE </a:t>
            </a:r>
            <a:r>
              <a:rPr lang="es-ES" dirty="0" smtClean="0"/>
              <a:t>proyecto </a:t>
            </a:r>
            <a:r>
              <a:rPr lang="es-ES" dirty="0" smtClean="0"/>
              <a:t>FINAL: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es-ES">
                <a:hlinkClick r:id="rId3"/>
              </a:rPr>
              <a:t>https</a:t>
            </a:r>
            <a:r>
              <a:rPr lang="es-ES">
                <a:hlinkClick r:id="rId3"/>
              </a:rPr>
              <a:t>://</a:t>
            </a:r>
            <a:r>
              <a:rPr lang="es-ES" smtClean="0">
                <a:hlinkClick r:id="rId3"/>
              </a:rPr>
              <a:t>view.genial.ly/5ad47093e172e20d7e8671dd/proyecto-final-aps</a:t>
            </a:r>
            <a:r>
              <a:rPr lang="es-ES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564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Literatura académica 16 × 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11674_TF03431380_TF03431380.potx" id="{9C759DF4-5D22-4947-AC84-0622EEA47A41}" vid="{3C637098-65C7-40E1-B206-DD97FD8DB6F6}"/>
    </a:ext>
  </a:extLst>
</a:theme>
</file>

<file path=ppt/theme/theme2.xml><?xml version="1.0" encoding="utf-8"?>
<a:theme xmlns:a="http://schemas.openxmlformats.org/drawingml/2006/main" name="Tema de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DDBB83-77C1-4099-A0AA-289882E745E2}">
  <ds:schemaRefs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4873beb7-5857-4685-be1f-d57550cc96c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académica, diseño de cinta y raya diplomática (panorámica)</Template>
  <TotalTime>0</TotalTime>
  <Words>26</Words>
  <Application>Microsoft Office PowerPoint</Application>
  <PresentationFormat>Panorámica</PresentationFormat>
  <Paragraphs>7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Euphemia</vt:lpstr>
      <vt:lpstr>Plantagenet Cherokee</vt:lpstr>
      <vt:lpstr>Wingdings</vt:lpstr>
      <vt:lpstr>Literatura académica 16 × 9</vt:lpstr>
      <vt:lpstr>APS “incluyendo la cultura gitana en el ies”</vt:lpstr>
      <vt:lpstr>ENLACE proyecto FINAL: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2018-04-18T11:28:43Z</dcterms:created>
  <dcterms:modified xsi:type="dcterms:W3CDTF">2018-04-19T07:58:40Z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