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  <Override PartName="/ppt/media/image3.png" ContentType="image/png"/>
  <Override PartName="/ppt/media/image2.wmf" ContentType="image/x-wmf"/>
  <Override PartName="/ppt/media/image1.png" ContentType="image/png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6858000" cy="9144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1107000" y="812520"/>
            <a:ext cx="5345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es-ES" sz="2000" spc="-1" strike="noStrike">
                <a:latin typeface="Arial"/>
              </a:rPr>
              <a:t>Click to edit the notes format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es-ES" sz="1400" spc="-1" strike="noStrike">
                <a:latin typeface="Times New Roman"/>
              </a:rPr>
              <a:t>&lt;header&gt;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s-ES" sz="1400" spc="-1" strike="noStrike">
                <a:latin typeface="Times New Roman"/>
              </a:rPr>
              <a:t>&lt;date/time&gt;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s-ES" sz="1400" spc="-1" strike="noStrike">
                <a:latin typeface="Times New Roman"/>
              </a:rPr>
              <a:t>&lt;footer&gt;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5A5CE094-5910-4414-AFD4-8C4DC07F3D9D}" type="slidenum">
              <a:rPr b="0" lang="es-ES" sz="1400" spc="-1" strike="noStrike">
                <a:latin typeface="Times New Roman"/>
              </a:rPr>
              <a:t>&lt;number&gt;</a:t>
            </a:fld>
            <a:endParaRPr b="0" lang="es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ldImg"/>
          </p:nvPr>
        </p:nvSpPr>
        <p:spPr>
          <a:xfrm>
            <a:off x="2271600" y="1143000"/>
            <a:ext cx="2314080" cy="3085920"/>
          </a:xfrm>
          <a:prstGeom prst="rect">
            <a:avLst/>
          </a:prstGeom>
        </p:spPr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es-ES" sz="2000" spc="-1" strike="noStrike">
              <a:latin typeface="Arial"/>
            </a:endParaRPr>
          </a:p>
        </p:txBody>
      </p:sp>
      <p:sp>
        <p:nvSpPr>
          <p:cNvPr id="5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145EDD0-B94D-498D-8E1B-DDF949F0D70D}" type="slidenum">
              <a:rPr b="0" lang="es-E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es-E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71600" y="8475120"/>
            <a:ext cx="1542600" cy="48636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75CB8BC-E4D5-44C8-B749-50F49C6C0D8C}" type="datetime">
              <a:rPr b="0" lang="es-ES" sz="900" spc="-1" strike="noStrike">
                <a:solidFill>
                  <a:srgbClr val="8b8b8b"/>
                </a:solidFill>
                <a:latin typeface="Calibri"/>
              </a:rPr>
              <a:t>20/12/18</a:t>
            </a:fld>
            <a:endParaRPr b="0" lang="es-ES" sz="9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2271600" y="8475120"/>
            <a:ext cx="2314080" cy="486360"/>
          </a:xfrm>
          <a:prstGeom prst="rect">
            <a:avLst/>
          </a:prstGeom>
        </p:spPr>
        <p:txBody>
          <a:bodyPr anchor="ctr"/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4843440" y="8475120"/>
            <a:ext cx="1542600" cy="48636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3657C772-29AE-4176-A28D-69DB54C783FD}" type="slidenum">
              <a:rPr b="0" lang="es-ES" sz="9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s-ES" sz="9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1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s-ES" sz="21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5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s-ES" sz="15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35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s-ES" sz="135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35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s-ES" sz="135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wmf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207000" y="347400"/>
            <a:ext cx="655272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3200" spc="-1" strike="noStrike">
                <a:solidFill>
                  <a:srgbClr val="000000"/>
                </a:solidFill>
                <a:latin typeface="Informal Roman"/>
              </a:rPr>
              <a:t>STARTING OUT WITH IPADS</a:t>
            </a:r>
            <a:endParaRPr b="0" lang="es-E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3200" spc="-1" strike="noStrike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399240" y="1967760"/>
            <a:ext cx="6168240" cy="466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-  Remember, iPads are school tools, not toys.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Remove/disconnect the cable from the iPad.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Leave it on the desk or put two hands on the iPad at all times.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Click the home button to start.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Click the home button again to go to the homescreen.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If you aren’t sure ask the teacher.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Use one finger to go to the different apps.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Only visit apps or websites with permission.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To surf the internet go to safari (compass icon).</a:t>
            </a:r>
            <a:endParaRPr b="0" lang="es-ES" sz="20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000000"/>
                </a:solidFill>
                <a:latin typeface="Comic Sans MS"/>
              </a:rPr>
              <a:t>Teachers will plug in/out  the ipads.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49" name="Imagen 4" descr=""/>
          <p:cNvPicPr/>
          <p:nvPr/>
        </p:nvPicPr>
        <p:blipFill>
          <a:blip r:embed="rId1"/>
          <a:stretch/>
        </p:blipFill>
        <p:spPr>
          <a:xfrm>
            <a:off x="1997640" y="6172560"/>
            <a:ext cx="2971080" cy="2971080"/>
          </a:xfrm>
          <a:prstGeom prst="rect">
            <a:avLst/>
          </a:prstGeom>
          <a:ln>
            <a:noFill/>
          </a:ln>
        </p:spPr>
      </p:pic>
      <p:pic>
        <p:nvPicPr>
          <p:cNvPr id="50" name="Imagen 5" descr=""/>
          <p:cNvPicPr/>
          <p:nvPr/>
        </p:nvPicPr>
        <p:blipFill>
          <a:blip r:embed="rId2"/>
          <a:stretch/>
        </p:blipFill>
        <p:spPr>
          <a:xfrm>
            <a:off x="5156280" y="714960"/>
            <a:ext cx="1603440" cy="96120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n 3" descr=""/>
          <p:cNvPicPr/>
          <p:nvPr/>
        </p:nvPicPr>
        <p:blipFill>
          <a:blip r:embed="rId1"/>
          <a:stretch/>
        </p:blipFill>
        <p:spPr>
          <a:xfrm>
            <a:off x="-1799640" y="1122120"/>
            <a:ext cx="10769400" cy="7834320"/>
          </a:xfrm>
          <a:prstGeom prst="rect">
            <a:avLst/>
          </a:prstGeom>
          <a:ln>
            <a:noFill/>
          </a:ln>
        </p:spPr>
      </p:pic>
      <p:sp>
        <p:nvSpPr>
          <p:cNvPr id="52" name="CustomShape 1"/>
          <p:cNvSpPr/>
          <p:nvPr/>
        </p:nvSpPr>
        <p:spPr>
          <a:xfrm>
            <a:off x="573480" y="202320"/>
            <a:ext cx="628416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3600" spc="-1" strike="noStrike">
                <a:solidFill>
                  <a:srgbClr val="000000"/>
                </a:solidFill>
                <a:latin typeface="Informal Roman"/>
              </a:rPr>
              <a:t>STARTING OUT WITH IPADS</a:t>
            </a:r>
            <a:endParaRPr b="0" lang="es-ES" sz="3600" spc="-1" strike="noStrike">
              <a:latin typeface="Arial"/>
            </a:endParaRPr>
          </a:p>
        </p:txBody>
      </p:sp>
      <p:sp>
        <p:nvSpPr>
          <p:cNvPr id="53" name="CustomShape 2"/>
          <p:cNvSpPr/>
          <p:nvPr/>
        </p:nvSpPr>
        <p:spPr>
          <a:xfrm>
            <a:off x="1480320" y="1814400"/>
            <a:ext cx="3845880" cy="600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800" spc="-1" strike="noStrike" u="sng">
                <a:solidFill>
                  <a:srgbClr val="000000"/>
                </a:solidFill>
                <a:uFillTx/>
                <a:latin typeface="Bradley Hand ITC"/>
              </a:rPr>
              <a:t>VOCABULARY</a:t>
            </a:r>
            <a:endParaRPr b="0" lang="es-E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Ipad trolley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On/off button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Turn on-turn off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Sleep button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Home button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Swipe your finger on the screen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Homescreen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Open – Close an app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Take – Delete photos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Record a video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Surf on the internet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Plug in/out the ipad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Bradley Hand ITC"/>
              </a:rPr>
              <a:t>Restart the ipad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400" spc="-1" strike="noStrike"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Application>Collabora_Office/5.3.10.36$Linux_X86_64 LibreOffice_project/bb5e55d407c013b5b59459d9551268924cd7f785</Application>
  <Words>147</Words>
  <Paragraphs>27</Paragraphs>
  <Company>Comunidad de Madrid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2018-10-22T11:49:00Z</dcterms:created>
  <dc:creator>EDUCALOGIN</dc:creator>
  <dc:description/>
  <dc:language>es-ES</dc:language>
  <cp:lastModifiedBy>EDUCALOGIN</cp:lastModifiedBy>
  <dcterms:modified xsi:type="dcterms:W3CDTF">2018-12-18T12:26:07Z</dcterms:modified>
  <cp:revision>17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Comunidad de Madrid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Presentación en pantalla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</vt:i4>
  </property>
</Properties>
</file>