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B13C17-3B9F-414B-BB32-4577701413C4}" v="81" dt="2023-07-16T09:37:22.107"/>
    <p1510:client id="{B3957DCA-62C7-1395-487F-71ABE515CC2A}" v="368" dt="2023-07-16T17:13:02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19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83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17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6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19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41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51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43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27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65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23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2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0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Rectangle 22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!!Arc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D85172C-048D-CE20-ECC5-D2A9E1554546}"/>
              </a:ext>
            </a:extLst>
          </p:cNvPr>
          <p:cNvSpPr txBox="1"/>
          <p:nvPr/>
        </p:nvSpPr>
        <p:spPr>
          <a:xfrm>
            <a:off x="61267" y="525382"/>
            <a:ext cx="4425962" cy="23876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spc="100" dirty="0"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pic>
        <p:nvPicPr>
          <p:cNvPr id="4" name="Picture 1" descr="Escalera de caracol">
            <a:extLst>
              <a:ext uri="{FF2B5EF4-FFF2-40B4-BE49-F238E27FC236}">
                <a16:creationId xmlns:a16="http://schemas.microsoft.com/office/drawing/2014/main" id="{693975A5-58E2-6E0D-A489-9F07D10605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49" r="21191" b="-2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33" name="!!Rectangle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!!Oval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47A3E2B-829E-9E71-A91E-DC580CC78FCD}"/>
              </a:ext>
            </a:extLst>
          </p:cNvPr>
          <p:cNvSpPr txBox="1"/>
          <p:nvPr/>
        </p:nvSpPr>
        <p:spPr>
          <a:xfrm>
            <a:off x="393492" y="2810656"/>
            <a:ext cx="37725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dirty="0">
                <a:solidFill>
                  <a:schemeClr val="bg2">
                    <a:lumMod val="50000"/>
                  </a:schemeClr>
                </a:solidFill>
              </a:rPr>
              <a:t>DEBES ENTENDER QUE SE TE PIDE EN CADA PASO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03E511-02CC-C490-5323-51A83C280A03}"/>
              </a:ext>
            </a:extLst>
          </p:cNvPr>
          <p:cNvSpPr txBox="1"/>
          <p:nvPr/>
        </p:nvSpPr>
        <p:spPr>
          <a:xfrm>
            <a:off x="768245" y="3585147"/>
            <a:ext cx="4571998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HASTA LA ACTIVIDAD NUMERO 3 ES OBLIGATORIO,SI TE VESAPURADO, VE DIRECTAMENTE AL REPOSTAJE PARA PODERE ENTENDER LAS ACTIVIDADES DONDE HA TENIDO DIFICULTADES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59324BB-845E-1F7A-6134-EC7BF60D95AC}"/>
              </a:ext>
            </a:extLst>
          </p:cNvPr>
          <p:cNvSpPr txBox="1"/>
          <p:nvPr/>
        </p:nvSpPr>
        <p:spPr>
          <a:xfrm>
            <a:off x="1143000" y="5096656"/>
            <a:ext cx="467193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RECUERDA DISFRUTAR DE CADA PASO, NO HAY QUE CORRER SINO HACERLO BIEN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7DA3531-B3D2-2F15-0324-241ADEA993DF}"/>
              </a:ext>
            </a:extLst>
          </p:cNvPr>
          <p:cNvSpPr txBox="1"/>
          <p:nvPr/>
        </p:nvSpPr>
        <p:spPr>
          <a:xfrm>
            <a:off x="3335311" y="6202180"/>
            <a:ext cx="299803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DOLORES SÁNCHEZ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A936BDA-710A-29AA-6E07-4FA2A0A33BA6}"/>
              </a:ext>
            </a:extLst>
          </p:cNvPr>
          <p:cNvSpPr txBox="1"/>
          <p:nvPr/>
        </p:nvSpPr>
        <p:spPr>
          <a:xfrm>
            <a:off x="10680492" y="262327"/>
            <a:ext cx="18925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>
                <a:solidFill>
                  <a:schemeClr val="accent3">
                    <a:lumMod val="75000"/>
                  </a:schemeClr>
                </a:solidFill>
              </a:rPr>
              <a:t>6º E. P.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bubbles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ShapesVTI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90</cp:revision>
  <dcterms:created xsi:type="dcterms:W3CDTF">2023-07-16T09:30:51Z</dcterms:created>
  <dcterms:modified xsi:type="dcterms:W3CDTF">2023-07-16T17:13:31Z</dcterms:modified>
</cp:coreProperties>
</file>