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B13C17-3B9F-414B-BB32-4577701413C4}" v="81" dt="2023-07-16T09:37:22.107"/>
    <p1510:client id="{B3957DCA-62C7-1395-487F-71ABE515CC2A}" v="368" dt="2023-07-16T17:13:02.6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6195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0838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5178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6654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6196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0415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0511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8433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0270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9658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7/16/2023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2239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7/16/2023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623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0">
            <a:extLst>
              <a:ext uri="{FF2B5EF4-FFF2-40B4-BE49-F238E27FC236}">
                <a16:creationId xmlns:a16="http://schemas.microsoft.com/office/drawing/2014/main" id="{A1D7EC86-7CB9-431D-8AC3-8AAF0440B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1" name="Rectangle 22">
            <a:extLst>
              <a:ext uri="{FF2B5EF4-FFF2-40B4-BE49-F238E27FC236}">
                <a16:creationId xmlns:a16="http://schemas.microsoft.com/office/drawing/2014/main" id="{D4B9777F-B610-419B-9193-80306388F3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!!Arc">
            <a:extLst>
              <a:ext uri="{FF2B5EF4-FFF2-40B4-BE49-F238E27FC236}">
                <a16:creationId xmlns:a16="http://schemas.microsoft.com/office/drawing/2014/main" id="{311F016A-A753-449B-9EA6-322199B71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427715">
            <a:off x="1108520" y="775849"/>
            <a:ext cx="2987899" cy="2987899"/>
          </a:xfrm>
          <a:prstGeom prst="arc">
            <a:avLst>
              <a:gd name="adj1" fmla="val 16200000"/>
              <a:gd name="adj2" fmla="val 2287352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D85172C-048D-CE20-ECC5-D2A9E1554546}"/>
              </a:ext>
            </a:extLst>
          </p:cNvPr>
          <p:cNvSpPr txBox="1"/>
          <p:nvPr/>
        </p:nvSpPr>
        <p:spPr>
          <a:xfrm>
            <a:off x="61267" y="525382"/>
            <a:ext cx="4425962" cy="2387600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kern="1200" spc="100" dirty="0">
                <a:latin typeface="+mj-lt"/>
                <a:ea typeface="+mj-ea"/>
                <a:cs typeface="+mj-cs"/>
              </a:rPr>
              <a:t>INSTRUCCIONES PARA REALIZAR TU ESPACIO DE ACTIVIDADES</a:t>
            </a:r>
          </a:p>
        </p:txBody>
      </p:sp>
      <p:pic>
        <p:nvPicPr>
          <p:cNvPr id="4" name="Picture 1" descr="Escalera de caracol">
            <a:extLst>
              <a:ext uri="{FF2B5EF4-FFF2-40B4-BE49-F238E27FC236}">
                <a16:creationId xmlns:a16="http://schemas.microsoft.com/office/drawing/2014/main" id="{693975A5-58E2-6E0D-A489-9F07D10605F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949" r="21191" b="-2"/>
          <a:stretch/>
        </p:blipFill>
        <p:spPr>
          <a:xfrm>
            <a:off x="5733768" y="-1"/>
            <a:ext cx="6458232" cy="6858001"/>
          </a:xfrm>
          <a:custGeom>
            <a:avLst/>
            <a:gdLst/>
            <a:ahLst/>
            <a:cxnLst/>
            <a:rect l="l" t="t" r="r" b="b"/>
            <a:pathLst>
              <a:path w="6458232" h="6858001">
                <a:moveTo>
                  <a:pt x="2209000" y="0"/>
                </a:moveTo>
                <a:lnTo>
                  <a:pt x="6458232" y="0"/>
                </a:lnTo>
                <a:lnTo>
                  <a:pt x="6458232" y="6858001"/>
                </a:lnTo>
                <a:lnTo>
                  <a:pt x="651045" y="6858001"/>
                </a:lnTo>
                <a:lnTo>
                  <a:pt x="635146" y="6830200"/>
                </a:lnTo>
                <a:cubicBezTo>
                  <a:pt x="230085" y="6080469"/>
                  <a:pt x="0" y="5221296"/>
                  <a:pt x="0" y="4308089"/>
                </a:cubicBezTo>
                <a:cubicBezTo>
                  <a:pt x="0" y="2572997"/>
                  <a:pt x="830606" y="1032965"/>
                  <a:pt x="2113832" y="68046"/>
                </a:cubicBezTo>
                <a:close/>
              </a:path>
            </a:pathLst>
          </a:custGeom>
        </p:spPr>
      </p:pic>
      <p:sp>
        <p:nvSpPr>
          <p:cNvPr id="33" name="!!Rectangle">
            <a:extLst>
              <a:ext uri="{FF2B5EF4-FFF2-40B4-BE49-F238E27FC236}">
                <a16:creationId xmlns:a16="http://schemas.microsoft.com/office/drawing/2014/main" id="{95106A28-883A-4993-BF9E-C403B81A8D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94269" y="4274457"/>
            <a:ext cx="825256" cy="825256"/>
          </a:xfrm>
          <a:prstGeom prst="rect">
            <a:avLst/>
          </a:prstGeom>
          <a:noFill/>
          <a:ln w="127000">
            <a:solidFill>
              <a:schemeClr val="accent6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!!Oval">
            <a:extLst>
              <a:ext uri="{FF2B5EF4-FFF2-40B4-BE49-F238E27FC236}">
                <a16:creationId xmlns:a16="http://schemas.microsoft.com/office/drawing/2014/main" id="{F5AE4E4F-9F4C-43ED-8299-9BD63B74E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742" y="5649686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47A3E2B-829E-9E71-A91E-DC580CC78FCD}"/>
              </a:ext>
            </a:extLst>
          </p:cNvPr>
          <p:cNvSpPr txBox="1"/>
          <p:nvPr/>
        </p:nvSpPr>
        <p:spPr>
          <a:xfrm>
            <a:off x="393492" y="2810656"/>
            <a:ext cx="3772524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000" b="1" dirty="0">
                <a:solidFill>
                  <a:schemeClr val="bg2">
                    <a:lumMod val="50000"/>
                  </a:schemeClr>
                </a:solidFill>
              </a:rPr>
              <a:t>DEBES ENTENDER QUE SE TE PIDE EN CADA PASO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403E511-02CC-C490-5323-51A83C280A03}"/>
              </a:ext>
            </a:extLst>
          </p:cNvPr>
          <p:cNvSpPr txBox="1"/>
          <p:nvPr/>
        </p:nvSpPr>
        <p:spPr>
          <a:xfrm>
            <a:off x="768245" y="3585147"/>
            <a:ext cx="4571998" cy="178510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es-ES" b="1" dirty="0">
                <a:solidFill>
                  <a:schemeClr val="bg2">
                    <a:lumMod val="25000"/>
                  </a:schemeClr>
                </a:solidFill>
              </a:rPr>
              <a:t>HASTA LA ACTIVIDAD NUMERO 3 ES OBLIGATORIO,SI TE VESAPURADO, VE DIRECTAMENTE AL REPOSTAJE PARA PODERE ENTENDER LAS ACTIVIDADES DONDE HA TENIDO DIFICULTADES</a:t>
            </a:r>
            <a:endParaRPr lang="es-ES" dirty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es-ES" sz="2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59324BB-845E-1F7A-6134-EC7BF60D95AC}"/>
              </a:ext>
            </a:extLst>
          </p:cNvPr>
          <p:cNvSpPr txBox="1"/>
          <p:nvPr/>
        </p:nvSpPr>
        <p:spPr>
          <a:xfrm>
            <a:off x="1143000" y="5096656"/>
            <a:ext cx="4671932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000" b="1" dirty="0">
                <a:solidFill>
                  <a:schemeClr val="accent1">
                    <a:lumMod val="75000"/>
                  </a:schemeClr>
                </a:solidFill>
              </a:rPr>
              <a:t>RECUERDA DISFRUTAR DE CADA PASO, NO HAY QUE CORRER SINO HACERLO BIEN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7DA3531-B3D2-2F15-0324-241ADEA993DF}"/>
              </a:ext>
            </a:extLst>
          </p:cNvPr>
          <p:cNvSpPr txBox="1"/>
          <p:nvPr/>
        </p:nvSpPr>
        <p:spPr>
          <a:xfrm>
            <a:off x="3335311" y="6202180"/>
            <a:ext cx="299803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DOLORES SÁNCHEZ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A936BDA-710A-29AA-6E07-4FA2A0A33BA6}"/>
              </a:ext>
            </a:extLst>
          </p:cNvPr>
          <p:cNvSpPr txBox="1"/>
          <p:nvPr/>
        </p:nvSpPr>
        <p:spPr>
          <a:xfrm>
            <a:off x="10680492" y="262327"/>
            <a:ext cx="189250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800" b="1" dirty="0">
                <a:solidFill>
                  <a:schemeClr val="accent3">
                    <a:lumMod val="75000"/>
                  </a:schemeClr>
                </a:solidFill>
              </a:rPr>
              <a:t>6º E. P.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bubbles">
      <a:dk1>
        <a:srgbClr val="000000"/>
      </a:dk1>
      <a:lt1>
        <a:srgbClr val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Festival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ShapesVTI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90</cp:revision>
  <dcterms:created xsi:type="dcterms:W3CDTF">2023-07-16T09:30:51Z</dcterms:created>
  <dcterms:modified xsi:type="dcterms:W3CDTF">2023-07-16T17:13:31Z</dcterms:modified>
</cp:coreProperties>
</file>