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676601-2BD5-4EF3-A186-6E94EAD59C29}" v="599" dt="2023-07-11T16:18:24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EBC55-5864-427B-84CF-6441AA82B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6745" y="1205037"/>
            <a:ext cx="7744993" cy="2541336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B52BDB-18E0-4991-A6F2-7AD542015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6745" y="3949332"/>
            <a:ext cx="7744993" cy="2006735"/>
          </a:xfrm>
        </p:spPr>
        <p:txBody>
          <a:bodyPr>
            <a:normAutofit/>
          </a:bodyPr>
          <a:lstStyle>
            <a:lvl1pPr marL="0" indent="0" algn="l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F0ABC6-907E-47DE-8E40-61F2DD1B4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B158-6097-43A1-90B6-406F93670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E077-FF20-4DD9-92B5-EE1C4D615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1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63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0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3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13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4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77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0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1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5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7/11/2023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4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7/11/2023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7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790" r:id="rId4"/>
    <p:sldLayoutId id="2147483791" r:id="rId5"/>
    <p:sldLayoutId id="2147483796" r:id="rId6"/>
    <p:sldLayoutId id="2147483792" r:id="rId7"/>
    <p:sldLayoutId id="2147483793" r:id="rId8"/>
    <p:sldLayoutId id="2147483794" r:id="rId9"/>
    <p:sldLayoutId id="2147483795" r:id="rId10"/>
    <p:sldLayoutId id="2147483797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D206359A-F1E3-49EE-BBC2-40888C4A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1F72CB4B-A086-E546-83B0-DD8F40789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D7683C-31F5-6F55-E849-1D765E1F8299}"/>
              </a:ext>
            </a:extLst>
          </p:cNvPr>
          <p:cNvSpPr txBox="1"/>
          <p:nvPr/>
        </p:nvSpPr>
        <p:spPr>
          <a:xfrm>
            <a:off x="960120" y="960030"/>
            <a:ext cx="4470832" cy="1507398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100" b="1" i="1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INSTRUCCIONES PARA REALIZAR TU ESPACIO DE ACTIVIDADES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ADC608C-98AE-5CF2-35D4-4C419BA0260E}"/>
              </a:ext>
            </a:extLst>
          </p:cNvPr>
          <p:cNvSpPr txBox="1"/>
          <p:nvPr/>
        </p:nvSpPr>
        <p:spPr>
          <a:xfrm>
            <a:off x="952501" y="2844800"/>
            <a:ext cx="4470831" cy="3053170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</a:rPr>
              <a:t>1º Debes intentar experimentar sensaciones diferentes con el agua.</a:t>
            </a:r>
          </a:p>
          <a:p>
            <a:pPr>
              <a:spcAft>
                <a:spcPts val="600"/>
              </a:spcAft>
            </a:pPr>
            <a:endParaRPr lang="en-US" sz="160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sz="160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</a:rPr>
              <a:t>2º Hasta la actividad número 3 es obligatorio realizarla, si tienes dificultades puedes pasar a la actividad 5 directamente.</a:t>
            </a:r>
          </a:p>
          <a:p>
            <a:pPr>
              <a:spcAft>
                <a:spcPts val="600"/>
              </a:spcAft>
            </a:pPr>
            <a:endParaRPr lang="en-US" sz="160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600">
                <a:solidFill>
                  <a:schemeClr val="tx2"/>
                </a:solidFill>
              </a:rPr>
              <a:t>3ºLo importante es que disfrutes y experimentes diferentes sensaciones y posibilidades de juego</a:t>
            </a:r>
          </a:p>
          <a:p>
            <a:pPr>
              <a:spcAft>
                <a:spcPts val="600"/>
              </a:spcAft>
            </a:pPr>
            <a:endParaRPr lang="en-US" sz="1600">
              <a:solidFill>
                <a:schemeClr val="tx2"/>
              </a:solidFill>
            </a:endParaRP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9151340-7EF2-0647-A719-394EFC3A1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874484"/>
            <a:ext cx="0" cy="3394558"/>
          </a:xfrm>
          <a:prstGeom prst="line">
            <a:avLst/>
          </a:prstGeom>
          <a:ln w="25400" cap="rnd">
            <a:solidFill>
              <a:schemeClr val="bg2">
                <a:lumMod val="75000"/>
                <a:alpha val="65000"/>
              </a:schemeClr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4" descr="Arena flotante en la luz">
            <a:extLst>
              <a:ext uri="{FF2B5EF4-FFF2-40B4-BE49-F238E27FC236}">
                <a16:creationId xmlns:a16="http://schemas.microsoft.com/office/drawing/2014/main" id="{1BE889AD-5650-44E2-7675-44BC448267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6768669" y="2065604"/>
            <a:ext cx="4848551" cy="272679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BCBAFD5-A24D-ED54-7D7F-EB8265817CF4}"/>
              </a:ext>
            </a:extLst>
          </p:cNvPr>
          <p:cNvSpPr txBox="1"/>
          <p:nvPr/>
        </p:nvSpPr>
        <p:spPr>
          <a:xfrm>
            <a:off x="5909733" y="677333"/>
            <a:ext cx="5757333" cy="53001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0112D8D-A430-383B-E528-863AE0D25D5B}"/>
              </a:ext>
            </a:extLst>
          </p:cNvPr>
          <p:cNvSpPr txBox="1"/>
          <p:nvPr/>
        </p:nvSpPr>
        <p:spPr>
          <a:xfrm>
            <a:off x="10531894" y="372533"/>
            <a:ext cx="12198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/>
              <a:t>Educación infantil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9C243F8-AF7B-6B54-D0A7-0C37A6CA7433}"/>
              </a:ext>
            </a:extLst>
          </p:cNvPr>
          <p:cNvSpPr txBox="1"/>
          <p:nvPr/>
        </p:nvSpPr>
        <p:spPr>
          <a:xfrm>
            <a:off x="8500533" y="5926666"/>
            <a:ext cx="29464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dirty="0" err="1"/>
              <a:t>Élida</a:t>
            </a:r>
            <a:r>
              <a:rPr lang="es-ES" dirty="0"/>
              <a:t> Carracedo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Marrakesh">
      <a:dk1>
        <a:srgbClr val="000000"/>
      </a:dk1>
      <a:lt1>
        <a:srgbClr val="FFFFFF"/>
      </a:lt1>
      <a:dk2>
        <a:srgbClr val="431C30"/>
      </a:dk2>
      <a:lt2>
        <a:srgbClr val="F3F0EF"/>
      </a:lt2>
      <a:accent1>
        <a:srgbClr val="B35B55"/>
      </a:accent1>
      <a:accent2>
        <a:srgbClr val="CF7E6C"/>
      </a:accent2>
      <a:accent3>
        <a:srgbClr val="CA8F58"/>
      </a:accent3>
      <a:accent4>
        <a:srgbClr val="A97C54"/>
      </a:accent4>
      <a:accent5>
        <a:srgbClr val="917E45"/>
      </a:accent5>
      <a:accent6>
        <a:srgbClr val="647576"/>
      </a:accent6>
      <a:hlink>
        <a:srgbClr val="A25872"/>
      </a:hlink>
      <a:folHlink>
        <a:srgbClr val="667A7E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MarrakeshVTI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57</cp:revision>
  <dcterms:created xsi:type="dcterms:W3CDTF">2023-07-11T16:02:31Z</dcterms:created>
  <dcterms:modified xsi:type="dcterms:W3CDTF">2023-07-11T16:22:23Z</dcterms:modified>
</cp:coreProperties>
</file>