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63" r:id="rId4"/>
    <p:sldId id="278" r:id="rId5"/>
    <p:sldId id="256" r:id="rId6"/>
    <p:sldId id="258" r:id="rId7"/>
    <p:sldId id="261" r:id="rId8"/>
    <p:sldId id="260" r:id="rId9"/>
    <p:sldId id="276" r:id="rId10"/>
    <p:sldId id="262" r:id="rId11"/>
    <p:sldId id="279" r:id="rId12"/>
    <p:sldId id="264" r:id="rId13"/>
    <p:sldId id="259" r:id="rId14"/>
    <p:sldId id="266" r:id="rId15"/>
    <p:sldId id="273" r:id="rId16"/>
    <p:sldId id="275" r:id="rId17"/>
    <p:sldId id="257" r:id="rId18"/>
    <p:sldId id="268" r:id="rId19"/>
    <p:sldId id="265" r:id="rId20"/>
    <p:sldId id="270" r:id="rId21"/>
    <p:sldId id="269" r:id="rId22"/>
    <p:sldId id="272" r:id="rId23"/>
    <p:sldId id="271" r:id="rId24"/>
    <p:sldId id="274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E6B5D3-1216-4151-8C37-B00AB26E1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FF99936-A1F5-4A78-B79F-0671B7E42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BC75F97-20EC-4A4E-884F-AE502469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84FB791-846B-4B1E-B0F5-77BD6106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6790738-7C76-4D92-9145-9CE1FE6F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81383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EF399A-ADB6-46D5-AED4-000C0EE2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2C3B7FD-CAAB-42EC-9E9A-0D810A480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0DBF0D-7339-49D9-92E0-FE528D18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2827FFC-FCCD-4F7D-BBF6-8C81122E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02B4377-EDAF-4E9F-8F73-C5A43D47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959362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6D77D7A-8973-4D7A-8915-B21DD6648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E5E0598-2F99-48FD-A144-828524CB1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B154EE-C76B-4134-8AC3-1E83C926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1398EE6-E8E1-4967-881A-7EE70B8F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C8F20C-8339-4E48-B495-996C2B00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028679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8A1A8A-75D6-4BD4-ACE1-BFCE442D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4E90326-EEE1-4F11-82FE-9FE6B1F9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AF24F9-5B87-48BE-A3DB-2A7C2259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5A42547-50A7-45DB-A9AB-899BF53D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08C25D-C97C-4EF6-BB32-BC05A036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134094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5765B5-075F-4785-A8CA-4CF3CC7B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668CB72-7CF2-49D9-8134-ED719EB41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7C5C006-3108-4791-A77C-43280969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3CC176B-A583-4475-BBAE-3FD65B9C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11A14E-C142-439F-A47B-0FBC7EF0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152803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9CC0A2-20D6-449D-BCD3-F3F36E7C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A6BA6D7-3489-4121-9A10-BAE8BC746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16CF061-C814-40E5-9352-A8BC723A7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BAD3C0D-2E70-47DE-935B-4175E7B8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FCB14BE-4B30-473D-BD34-1A34C6CC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EE51085-FF7D-4C0B-8068-10541E75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26425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5B4887-B510-414F-B6BF-AB77B0A9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C26232F-8E53-4E30-8F97-78D63C5F5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B0AB336-C4AD-4A02-A75B-59DEB125B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7AE6835-A4EF-4BC9-A1AE-6C5F5F0C9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5F41530-3173-432D-BEE6-E04DF22D8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FC1C066-883A-4C6D-B7E7-C88CB357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A910AB2-F36F-4BE2-916A-BD9BF3FA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278765B-39C3-4A2C-BBC1-5AB44EC9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812765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7F8FB1-C552-45AB-82E0-6E6EBD54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F7188E4-BCD7-40C0-A396-C8361F01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488244D-7E64-4247-9EAC-ACCAA395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8CDC290-C51D-46A2-9BB0-561B6F38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246791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2E62524-C104-4D61-AB9A-8FA11678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EBC9244-004B-43A3-BDC9-E3B7B0E2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E543ABF-E871-4C79-B6E1-F29D34FC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156247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5A5AFB-CD5A-4752-97C2-C446240B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A18BBAD-8046-4BDD-8921-97D9920A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33BB690-7851-46D7-A30C-CACE52BE5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5884CAB-E7D4-404C-80B4-80ABD761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3F084AC-299C-454F-9BFD-8C8C0DD1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1A13D3D-F34B-4084-9676-E324C71E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28821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88546D-0A3C-4275-9F8C-7BC45617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68111DA-ACE7-4E2C-9259-D971CCF7B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37D2A51-CB90-4312-9244-D04AA4998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7A1ECB0-6FB0-4F9C-8BDB-12967FA6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5950EC-3118-4F15-9D7E-5679FB2F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7A019D6-DA45-4AF0-A721-6D11605F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602651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0B86407-3123-4F34-8937-C0B786F0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D2E3C58-24D1-4648-81D7-0F5F597AE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158F461-24C3-4832-8D39-F0CC5CAE4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7799-197D-451B-ADE3-D427B51710D7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8B8BF22-60B1-4C1A-8A78-C6C6E026A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91A085-17E8-456F-BE78-CAA6BDA91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1658-A237-4E17-BE06-576E57242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483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="" xmlns:a16="http://schemas.microsoft.com/office/drawing/2014/main" id="{F6990A66-034F-4161-9930-37E03076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7" y="854687"/>
            <a:ext cx="3420135" cy="204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 relacionada">
            <a:extLst>
              <a:ext uri="{FF2B5EF4-FFF2-40B4-BE49-F238E27FC236}">
                <a16:creationId xmlns="" xmlns:a16="http://schemas.microsoft.com/office/drawing/2014/main" id="{EFED0B40-309A-4714-9E98-F85E6654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90" y="3693580"/>
            <a:ext cx="3420135" cy="204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>
            <a:extLst>
              <a:ext uri="{FF2B5EF4-FFF2-40B4-BE49-F238E27FC236}">
                <a16:creationId xmlns="" xmlns:a16="http://schemas.microsoft.com/office/drawing/2014/main" id="{8A00B77F-7BC8-48C1-BB43-06986288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90" y="854686"/>
            <a:ext cx="3420135" cy="204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>
            <a:extLst>
              <a:ext uri="{FF2B5EF4-FFF2-40B4-BE49-F238E27FC236}">
                <a16:creationId xmlns="" xmlns:a16="http://schemas.microsoft.com/office/drawing/2014/main" id="{CB9E699C-FB48-41B1-8FE5-F47D7295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7" y="3693581"/>
            <a:ext cx="3420135" cy="204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247410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41773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1587"/>
            <a:ext cx="2945666" cy="3500438"/>
          </a:xfrm>
          <a:prstGeom prst="rect">
            <a:avLst/>
          </a:prstGeom>
          <a:noFill/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336" y="1281112"/>
            <a:ext cx="2945666" cy="3500438"/>
          </a:xfrm>
          <a:prstGeom prst="rect">
            <a:avLst/>
          </a:prstGeom>
          <a:noFill/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7" y="1295399"/>
            <a:ext cx="2945666" cy="3500438"/>
          </a:xfrm>
          <a:prstGeom prst="rect">
            <a:avLst/>
          </a:prstGeom>
          <a:noFill/>
        </p:spPr>
      </p:pic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6334" y="1281112"/>
            <a:ext cx="2945666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24973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TRATO DE LA SEÑORA P EN EL SUR">
            <a:extLst>
              <a:ext uri="{FF2B5EF4-FFF2-40B4-BE49-F238E27FC236}">
                <a16:creationId xmlns="" xmlns:a16="http://schemas.microsoft.com/office/drawing/2014/main" id="{733C1E21-CC29-4472-A451-29CC35D4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5" y="1152415"/>
            <a:ext cx="3237619" cy="455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TRATO DE LA SEÑORA P EN EL SUR">
            <a:extLst>
              <a:ext uri="{FF2B5EF4-FFF2-40B4-BE49-F238E27FC236}">
                <a16:creationId xmlns="" xmlns:a16="http://schemas.microsoft.com/office/drawing/2014/main" id="{CE71E3D4-E982-4A28-BC50-796F7978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90" y="1152414"/>
            <a:ext cx="3237619" cy="455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TRATO DE LA SEÑORA P EN EL SUR">
            <a:extLst>
              <a:ext uri="{FF2B5EF4-FFF2-40B4-BE49-F238E27FC236}">
                <a16:creationId xmlns="" xmlns:a16="http://schemas.microsoft.com/office/drawing/2014/main" id="{4E39DEBB-6054-497B-ACD1-F7F7BC4A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16" y="1152413"/>
            <a:ext cx="3237619" cy="455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00379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09761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paul klee">
            <a:extLst>
              <a:ext uri="{FF2B5EF4-FFF2-40B4-BE49-F238E27FC236}">
                <a16:creationId xmlns="" xmlns:a16="http://schemas.microsoft.com/office/drawing/2014/main" id="{3A9C74FA-6197-48C8-A8B5-D809E832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0"/>
            <a:ext cx="3648074" cy="2599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paul klee">
            <a:extLst>
              <a:ext uri="{FF2B5EF4-FFF2-40B4-BE49-F238E27FC236}">
                <a16:creationId xmlns="" xmlns:a16="http://schemas.microsoft.com/office/drawing/2014/main" id="{33D5DF36-B38A-40D6-BA07-3EB5DF62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2227540"/>
            <a:ext cx="3683390" cy="2624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paul klee">
            <a:extLst>
              <a:ext uri="{FF2B5EF4-FFF2-40B4-BE49-F238E27FC236}">
                <a16:creationId xmlns="" xmlns:a16="http://schemas.microsoft.com/office/drawing/2014/main" id="{526046DC-B9E2-4008-BC2B-A3D6E6D0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4380996"/>
            <a:ext cx="3700462" cy="2477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paul klee">
            <a:extLst>
              <a:ext uri="{FF2B5EF4-FFF2-40B4-BE49-F238E27FC236}">
                <a16:creationId xmlns="" xmlns:a16="http://schemas.microsoft.com/office/drawing/2014/main" id="{16D85B6F-704E-445F-B5D4-EF91201B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90" y="2252259"/>
            <a:ext cx="3616861" cy="2576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paul klee">
            <a:extLst>
              <a:ext uri="{FF2B5EF4-FFF2-40B4-BE49-F238E27FC236}">
                <a16:creationId xmlns="" xmlns:a16="http://schemas.microsoft.com/office/drawing/2014/main" id="{739FCFBF-62A8-4391-9097-43EAC7FF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85" y="2219125"/>
            <a:ext cx="3623259" cy="2581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54948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26315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616FCED-B66B-4323-A9B5-D7ED6DE9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594103"/>
            <a:ext cx="4724632" cy="33589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E7701AF-3901-4C11-98C1-8D0DAA149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3074085"/>
            <a:ext cx="4876800" cy="3467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93049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480768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paul klee para niÃ±os">
            <a:extLst>
              <a:ext uri="{FF2B5EF4-FFF2-40B4-BE49-F238E27FC236}">
                <a16:creationId xmlns="" xmlns:a16="http://schemas.microsoft.com/office/drawing/2014/main" id="{7F246E9E-53C8-4149-B663-34F1AB8C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15" y="1795460"/>
            <a:ext cx="2543175" cy="2847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paul klee para niÃ±os">
            <a:extLst>
              <a:ext uri="{FF2B5EF4-FFF2-40B4-BE49-F238E27FC236}">
                <a16:creationId xmlns="" xmlns:a16="http://schemas.microsoft.com/office/drawing/2014/main" id="{7A3293A1-D925-4847-85D3-28675C821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9" y="1738311"/>
            <a:ext cx="2543175" cy="2847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paul klee para niÃ±os">
            <a:extLst>
              <a:ext uri="{FF2B5EF4-FFF2-40B4-BE49-F238E27FC236}">
                <a16:creationId xmlns="" xmlns:a16="http://schemas.microsoft.com/office/drawing/2014/main" id="{5185617B-669E-4FCA-84F7-9FC84E8E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65" y="374039"/>
            <a:ext cx="2543175" cy="2847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paul klee para niÃ±os">
            <a:extLst>
              <a:ext uri="{FF2B5EF4-FFF2-40B4-BE49-F238E27FC236}">
                <a16:creationId xmlns="" xmlns:a16="http://schemas.microsoft.com/office/drawing/2014/main" id="{DB14669C-DC6F-4597-8E07-1DC22B46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59" y="3574440"/>
            <a:ext cx="2543175" cy="2847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69404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83507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56383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="" xmlns:a16="http://schemas.microsoft.com/office/drawing/2014/main" id="{B5A973CC-A5C7-4422-83BC-73B96F01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6" y="450165"/>
            <a:ext cx="4797083" cy="543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 relacionada">
            <a:extLst>
              <a:ext uri="{FF2B5EF4-FFF2-40B4-BE49-F238E27FC236}">
                <a16:creationId xmlns="" xmlns:a16="http://schemas.microsoft.com/office/drawing/2014/main" id="{17E386A6-9307-4D40-BD17-1C03A28D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165"/>
            <a:ext cx="4797083" cy="543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880567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79599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="" xmlns:a16="http://schemas.microsoft.com/office/drawing/2014/main" id="{EB2492A2-F438-4D47-BB72-F1DE3FCF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621699"/>
            <a:ext cx="4905962" cy="561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395096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6790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Resultado de imagen de paul klee para niÃ±os">
            <a:extLst>
              <a:ext uri="{FF2B5EF4-FFF2-40B4-BE49-F238E27FC236}">
                <a16:creationId xmlns="" xmlns:a16="http://schemas.microsoft.com/office/drawing/2014/main" id="{018A4C62-77DE-43EE-BA87-14D072BCF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3" y="543512"/>
            <a:ext cx="3057525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de paul klee para niÃ±os">
            <a:extLst>
              <a:ext uri="{FF2B5EF4-FFF2-40B4-BE49-F238E27FC236}">
                <a16:creationId xmlns="" xmlns:a16="http://schemas.microsoft.com/office/drawing/2014/main" id="{2BEC9335-8386-4358-B249-9155CFFF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05" y="2043699"/>
            <a:ext cx="3057525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ultado de imagen de paul klee para niÃ±os">
            <a:extLst>
              <a:ext uri="{FF2B5EF4-FFF2-40B4-BE49-F238E27FC236}">
                <a16:creationId xmlns="" xmlns:a16="http://schemas.microsoft.com/office/drawing/2014/main" id="{B51C838C-F5A1-4C20-9929-3DD82143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93" y="543512"/>
            <a:ext cx="3057525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n de paul klee para niÃ±os">
            <a:extLst>
              <a:ext uri="{FF2B5EF4-FFF2-40B4-BE49-F238E27FC236}">
                <a16:creationId xmlns="" xmlns:a16="http://schemas.microsoft.com/office/drawing/2014/main" id="{651638F3-65FB-4CB7-83EE-E0E1F0B4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" y="3666538"/>
            <a:ext cx="3057525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n de paul klee para niÃ±os">
            <a:extLst>
              <a:ext uri="{FF2B5EF4-FFF2-40B4-BE49-F238E27FC236}">
                <a16:creationId xmlns="" xmlns:a16="http://schemas.microsoft.com/office/drawing/2014/main" id="{7DAE1C09-ECD4-497B-8B1E-3FB9D1BD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82" y="3737976"/>
            <a:ext cx="3057525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98122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83507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TO FEO">
            <a:extLst>
              <a:ext uri="{FF2B5EF4-FFF2-40B4-BE49-F238E27FC236}">
                <a16:creationId xmlns="" xmlns:a16="http://schemas.microsoft.com/office/drawing/2014/main" id="{1891CF70-26F9-4D68-BDA6-B3FC91EA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33" y="1214585"/>
            <a:ext cx="6362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34569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83507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8B029AD-AAEB-4C95-BFA0-0D534DD3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6" y="2394365"/>
            <a:ext cx="3115896" cy="38652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CDF9248-32E9-42F5-BBC4-4D928599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93" y="2417005"/>
            <a:ext cx="3062066" cy="38652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6C7598F-657F-4618-A6EE-BD92273A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2" y="391971"/>
            <a:ext cx="3115896" cy="3865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6374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loj infantil dibujo">
            <a:extLst>
              <a:ext uri="{FF2B5EF4-FFF2-40B4-BE49-F238E27FC236}">
                <a16:creationId xmlns="" xmlns:a16="http://schemas.microsoft.com/office/drawing/2014/main" id="{ABC0EB1F-A61E-4E69-93C9-B78B3B2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8" y="716851"/>
            <a:ext cx="5805268" cy="542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69562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esultado de imagen de paul kl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Resultado de imagen de paul kl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Resultado de imagen de paul k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811211"/>
            <a:ext cx="4503737" cy="5409517"/>
          </a:xfrm>
          <a:prstGeom prst="rect">
            <a:avLst/>
          </a:prstGeom>
          <a:noFill/>
        </p:spPr>
      </p:pic>
      <p:pic>
        <p:nvPicPr>
          <p:cNvPr id="7" name="Picture 6" descr="Resultado de imagen de paul k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337" y="806449"/>
            <a:ext cx="4503737" cy="54095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Personalizado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MARIOHUGO</dc:creator>
  <cp:lastModifiedBy>elena</cp:lastModifiedBy>
  <cp:revision>16</cp:revision>
  <dcterms:created xsi:type="dcterms:W3CDTF">2018-03-26T11:27:07Z</dcterms:created>
  <dcterms:modified xsi:type="dcterms:W3CDTF">2018-04-16T18:08:12Z</dcterms:modified>
</cp:coreProperties>
</file>