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253B30-54C7-3D75-079F-B2A3662E8452}" v="175" dt="2023-11-11T12:32:33.1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57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17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619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4761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633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05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95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690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72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286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30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529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88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580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3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60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20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6291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https://mediateca.educa.madrid.org/audio/az9jt3n88wz893hh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1B28F63-CF00-448F-B141-FE33C33B1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AE609E2-8522-44E4-9077-980E5BCF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FA533C5-33E3-4611-AF9F-72811D8B2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949AD42-25FD-4C3D-9EEE-B7FEC5809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AC7D913-60B7-4603-881B-831DA5D3A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7F0FDC4-AD8C-47D9-9131-623C98ADB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DCA251B-4F28-43A9-A5FD-47101E24C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B3E067-68A1-4E6F-8B2A-DF0DC2803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4" cy="6858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48F0EEF-7B63-4EC4-96D4-6AFBF46B1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FB5E673-6D85-4457-A048-FD09048DC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2655FD6-4116-45AB-2DFC-39C45D1B3D6A}"/>
              </a:ext>
            </a:extLst>
          </p:cNvPr>
          <p:cNvSpPr txBox="1">
            <a:spLocks/>
          </p:cNvSpPr>
          <p:nvPr/>
        </p:nvSpPr>
        <p:spPr>
          <a:xfrm>
            <a:off x="508928" y="864785"/>
            <a:ext cx="3523232" cy="59292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800" b="1">
                <a:ea typeface="Calibri Light"/>
                <a:cs typeface="Calibri Light"/>
              </a:rPr>
              <a:t>Instrucciones para realizar tu espacio de actividades con ritmos de aprendizaje distintos </a:t>
            </a:r>
            <a:endParaRPr lang="en-US" sz="3800" b="1"/>
          </a:p>
        </p:txBody>
      </p:sp>
      <p:pic>
        <p:nvPicPr>
          <p:cNvPr id="7" name="Picture 6" descr="Pointing Up Index Handy">
            <a:extLst>
              <a:ext uri="{FF2B5EF4-FFF2-40B4-BE49-F238E27FC236}">
                <a16:creationId xmlns:a16="http://schemas.microsoft.com/office/drawing/2014/main" id="{0F168862-25F0-0BFA-A89F-0DD8A288A8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6014" y="2404056"/>
            <a:ext cx="3810000" cy="3810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8D8956F-74AC-6721-9CE2-AB4CC373F21E}"/>
              </a:ext>
            </a:extLst>
          </p:cNvPr>
          <p:cNvSpPr txBox="1"/>
          <p:nvPr/>
        </p:nvSpPr>
        <p:spPr>
          <a:xfrm>
            <a:off x="9594760" y="6289183"/>
            <a:ext cx="253284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Susana Plana Benito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E147CA-21ED-95EC-141C-EB4660DC8EC5}"/>
              </a:ext>
            </a:extLst>
          </p:cNvPr>
          <p:cNvSpPr txBox="1"/>
          <p:nvPr/>
        </p:nvSpPr>
        <p:spPr>
          <a:xfrm>
            <a:off x="10362127" y="228063"/>
            <a:ext cx="82639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PPME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8E8A12-B2EE-8F32-454B-D6B007EC44A6}"/>
              </a:ext>
            </a:extLst>
          </p:cNvPr>
          <p:cNvSpPr txBox="1"/>
          <p:nvPr/>
        </p:nvSpPr>
        <p:spPr>
          <a:xfrm>
            <a:off x="8146381" y="1456322"/>
            <a:ext cx="144128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hlinkClick r:id="rId7"/>
              </a:rPr>
              <a:t>Pulsa para escuchar</a:t>
            </a:r>
          </a:p>
        </p:txBody>
      </p:sp>
    </p:spTree>
    <p:extLst>
      <p:ext uri="{BB962C8B-B14F-4D97-AF65-F5344CB8AC3E}">
        <p14:creationId xmlns:p14="http://schemas.microsoft.com/office/powerpoint/2010/main" val="205601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83</cp:revision>
  <dcterms:created xsi:type="dcterms:W3CDTF">2023-11-11T11:41:06Z</dcterms:created>
  <dcterms:modified xsi:type="dcterms:W3CDTF">2023-11-11T12:33:16Z</dcterms:modified>
</cp:coreProperties>
</file>