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301" r:id="rId2"/>
    <p:sldId id="30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310" r:id="rId44"/>
    <p:sldId id="296" r:id="rId45"/>
    <p:sldId id="297" r:id="rId46"/>
    <p:sldId id="298" r:id="rId47"/>
    <p:sldId id="299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12" r:id="rId56"/>
    <p:sldId id="313" r:id="rId57"/>
    <p:sldId id="314" r:id="rId58"/>
    <p:sldId id="315" r:id="rId59"/>
    <p:sldId id="316" r:id="rId60"/>
    <p:sldId id="317" r:id="rId61"/>
    <p:sldId id="311" r:id="rId62"/>
    <p:sldId id="300" r:id="rId6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E"/>
    <a:srgbClr val="EAE3FD"/>
    <a:srgbClr val="F9B1B1"/>
    <a:srgbClr val="E6F7C1"/>
    <a:srgbClr val="C3EB69"/>
    <a:srgbClr val="E7C1A1"/>
    <a:srgbClr val="D2F0FA"/>
    <a:srgbClr val="FEFD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A3C46-F56C-424E-8058-85525F43EE0A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6FAFF-CF6F-4C4E-8224-3C46A5C496D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51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6FAFF-CF6F-4C4E-8224-3C46A5C496D0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69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74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3" name="y2mate.com - disney_piano_classics_album_qeLu68qXzp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0431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3" name="y2mate.com - disney_piano_classics_album_qeLu68qXzp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6351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3" name="y2mate.com - disney_piano_classics_album_qeLu68qXzp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934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3" name="y2mate.com - disney_piano_classics_album_qeLu68qXzp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1260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3" name="y2mate.com - disney_piano_classics_album_qeLu68qXzp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197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3" name="y2mate.com - disney_piano_classics_album_qeLu68qXzp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1420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3" name="y2mate.com - disney_piano_classics_album_qeLu68qXzp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00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3" name="y2mate.com - disney_piano_classics_album_qeLu68qXzp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161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3" name="y2mate.com - disney_piano_classics_album_qeLu68qXzp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1823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3" name="y2mate.com - disney_piano_classics_album_qeLu68qXzp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7936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3" name="y2mate.com - disney_piano_classics_album_qeLu68qXzp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6732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3" name="y2mate.com - disney_piano_classics_album_qeLu68qXzp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9230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3" name="y2mate.com - disney_piano_classics_album_qeLu68qXzp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0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3" name="y2mate.com - disney_piano_classics_album_qeLu68qXzp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5369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3" name="y2mate.com - disney_piano_classics_album_qeLu68qXzp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9736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3" name="y2mate.com - disney_piano_classics_album_qeLu68qXzp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2394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3" name="y2mate.com - disney_piano_classics_album_qeLu68qXzp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E5826A9-1CE6-421B-94E5-09AB26196958}" type="datetimeFigureOut">
              <a:rPr lang="es-ES" smtClean="0"/>
              <a:t>25/05/2020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1A7A267-8426-460B-A6E5-CE8A912EB1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53276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origami"/>
        <p:sndAc>
          <p:stSnd>
            <p:snd r:embed="rId19" name="y2mate.com - disney_piano_classics_album_qeLu68qXzps.wav"/>
          </p:stSnd>
        </p:sndAc>
      </p:transition>
    </mc:Choice>
    <mc:Fallback xmlns="">
      <p:transition spd="slow">
        <p:fade/>
        <p:sndAc>
          <p:stSnd>
            <p:snd r:embed="rId20" name="y2mate.com - disney_piano_classics_album_qeLu68qXzps.wav"/>
          </p:stSnd>
        </p:sndAc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1.wav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183880" y="5907024"/>
            <a:ext cx="366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n>
                  <a:solidFill>
                    <a:srgbClr val="00008E"/>
                  </a:solidFill>
                </a:ln>
              </a:rPr>
              <a:t>CEIP Pérez Galdós 2020</a:t>
            </a:r>
            <a:endParaRPr lang="es-ES" sz="2400" b="1" dirty="0">
              <a:ln>
                <a:solidFill>
                  <a:srgbClr val="00008E"/>
                </a:solidFill>
              </a:ln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50392" y="1124712"/>
            <a:ext cx="814787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dirty="0" smtClean="0">
                <a:ln w="10160">
                  <a:solidFill>
                    <a:srgbClr val="00008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NUESTROS AMIGOS LOS PÁJAROS</a:t>
            </a:r>
            <a:endParaRPr lang="es-ES" sz="6600" b="1" dirty="0">
              <a:ln w="10160">
                <a:solidFill>
                  <a:srgbClr val="00008E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up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3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9323" y="5104731"/>
            <a:ext cx="337708" cy="33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06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 advClick="0" advTm="3000">
        <p15:prstTrans prst="origami"/>
        <p:sndAc>
          <p:stSnd>
            <p:snd r:embed="rId4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6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092" t="22300" r="34694" b="14254"/>
          <a:stretch/>
        </p:blipFill>
        <p:spPr>
          <a:xfrm>
            <a:off x="1336432" y="0"/>
            <a:ext cx="9442937" cy="684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1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433" t="27957" r="37876" b="14860"/>
          <a:stretch/>
        </p:blipFill>
        <p:spPr>
          <a:xfrm>
            <a:off x="1186961" y="0"/>
            <a:ext cx="9741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3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2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9" t="3803" r="21385"/>
          <a:stretch/>
        </p:blipFill>
        <p:spPr>
          <a:xfrm>
            <a:off x="1151790" y="0"/>
            <a:ext cx="9777047" cy="6859139"/>
          </a:xfrm>
        </p:spPr>
      </p:pic>
    </p:spTree>
    <p:extLst>
      <p:ext uri="{BB962C8B-B14F-4D97-AF65-F5344CB8AC3E}">
        <p14:creationId xmlns:p14="http://schemas.microsoft.com/office/powerpoint/2010/main" val="4046540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pageCurlDouble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C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66482" y="0"/>
            <a:ext cx="9172209" cy="6879155"/>
          </a:xfrm>
        </p:spPr>
      </p:pic>
    </p:spTree>
    <p:extLst>
      <p:ext uri="{BB962C8B-B14F-4D97-AF65-F5344CB8AC3E}">
        <p14:creationId xmlns:p14="http://schemas.microsoft.com/office/powerpoint/2010/main" val="27255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ripple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F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7" y="-1372"/>
            <a:ext cx="9145832" cy="6859372"/>
          </a:xfrm>
        </p:spPr>
      </p:pic>
    </p:spTree>
    <p:extLst>
      <p:ext uri="{BB962C8B-B14F-4D97-AF65-F5344CB8AC3E}">
        <p14:creationId xmlns:p14="http://schemas.microsoft.com/office/powerpoint/2010/main" val="145804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prestige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9B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7715" y="857784"/>
            <a:ext cx="6857391" cy="5143042"/>
          </a:xfrm>
        </p:spPr>
      </p:pic>
    </p:spTree>
    <p:extLst>
      <p:ext uri="{BB962C8B-B14F-4D97-AF65-F5344CB8AC3E}">
        <p14:creationId xmlns:p14="http://schemas.microsoft.com/office/powerpoint/2010/main" val="325999762"/>
      </p:ext>
    </p:extLst>
  </p:cSld>
  <p:clrMapOvr>
    <a:masterClrMapping/>
  </p:clrMapOvr>
  <p:transition spd="slow" advClick="0" advTm="3000">
    <p:comb/>
    <p:sndAc>
      <p:stSnd>
        <p:snd r:embed="rId2" name="y2mate.com - disney_piano_classics_album_qeLu68qXzp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AE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60" y="0"/>
            <a:ext cx="9110663" cy="6848704"/>
          </a:xfrm>
        </p:spPr>
      </p:pic>
    </p:spTree>
    <p:extLst>
      <p:ext uri="{BB962C8B-B14F-4D97-AF65-F5344CB8AC3E}">
        <p14:creationId xmlns:p14="http://schemas.microsoft.com/office/powerpoint/2010/main" val="691224905"/>
      </p:ext>
    </p:extLst>
  </p:cSld>
  <p:clrMapOvr>
    <a:masterClrMapping/>
  </p:clrMapOvr>
  <p:transition spd="slow" advClick="0" advTm="3000">
    <p:wheel spokes="1"/>
    <p:sndAc>
      <p:stSnd>
        <p:snd r:embed="rId2" name="y2mate.com - disney_piano_classics_album_qeLu68qXzp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6F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84" y="0"/>
            <a:ext cx="9145831" cy="6875140"/>
          </a:xfrm>
        </p:spPr>
      </p:pic>
    </p:spTree>
    <p:extLst>
      <p:ext uri="{BB962C8B-B14F-4D97-AF65-F5344CB8AC3E}">
        <p14:creationId xmlns:p14="http://schemas.microsoft.com/office/powerpoint/2010/main" val="349254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split orient="vert"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C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20" y="0"/>
            <a:ext cx="8881672" cy="6857413"/>
          </a:xfrm>
        </p:spPr>
      </p:pic>
    </p:spTree>
    <p:extLst>
      <p:ext uri="{BB962C8B-B14F-4D97-AF65-F5344CB8AC3E}">
        <p14:creationId xmlns:p14="http://schemas.microsoft.com/office/powerpoint/2010/main" val="1512687583"/>
      </p:ext>
    </p:extLst>
  </p:cSld>
  <p:clrMapOvr>
    <a:masterClrMapping/>
  </p:clrMapOvr>
  <p:transition spd="slow" advClick="0" advTm="3000">
    <p:randomBar dir="vert"/>
    <p:sndAc>
      <p:stSnd>
        <p:snd r:embed="rId2" name="y2mate.com - disney_piano_classics_album_qeLu68qXzp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2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407" y="0"/>
            <a:ext cx="4986623" cy="6874712"/>
          </a:xfrm>
        </p:spPr>
      </p:pic>
    </p:spTree>
    <p:extLst>
      <p:ext uri="{BB962C8B-B14F-4D97-AF65-F5344CB8AC3E}">
        <p14:creationId xmlns:p14="http://schemas.microsoft.com/office/powerpoint/2010/main" val="3878475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309" t="13622" r="28403" b="9760"/>
          <a:stretch/>
        </p:blipFill>
        <p:spPr>
          <a:xfrm>
            <a:off x="2189283" y="-3189"/>
            <a:ext cx="7209694" cy="686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6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Tm="3000">
        <p:checker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6F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17" y="11779"/>
            <a:ext cx="5009136" cy="6846221"/>
          </a:xfrm>
        </p:spPr>
      </p:pic>
    </p:spTree>
    <p:extLst>
      <p:ext uri="{BB962C8B-B14F-4D97-AF65-F5344CB8AC3E}">
        <p14:creationId xmlns:p14="http://schemas.microsoft.com/office/powerpoint/2010/main" val="2000908711"/>
      </p:ext>
    </p:extLst>
  </p:cSld>
  <p:clrMapOvr>
    <a:masterClrMapping/>
  </p:clrMapOvr>
  <p:transition spd="slow" advClick="0" advTm="3000">
    <p:push dir="u"/>
    <p:sndAc>
      <p:stSnd>
        <p:snd r:embed="rId2" name="y2mate.com - disney_piano_classics_album_qeLu68qXzp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AE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86" y="0"/>
            <a:ext cx="5163329" cy="6884440"/>
          </a:xfrm>
        </p:spPr>
      </p:pic>
    </p:spTree>
    <p:extLst>
      <p:ext uri="{BB962C8B-B14F-4D97-AF65-F5344CB8AC3E}">
        <p14:creationId xmlns:p14="http://schemas.microsoft.com/office/powerpoint/2010/main" val="1617842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9B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77017" y="0"/>
            <a:ext cx="9792497" cy="6862734"/>
          </a:xfrm>
        </p:spPr>
      </p:pic>
    </p:spTree>
    <p:extLst>
      <p:ext uri="{BB962C8B-B14F-4D97-AF65-F5344CB8AC3E}">
        <p14:creationId xmlns:p14="http://schemas.microsoft.com/office/powerpoint/2010/main" val="1546033428"/>
      </p:ext>
    </p:extLst>
  </p:cSld>
  <p:clrMapOvr>
    <a:masterClrMapping/>
  </p:clrMapOvr>
  <p:transition spd="slow" advClick="0" advTm="3000">
    <p:cover/>
    <p:sndAc>
      <p:stSnd>
        <p:snd r:embed="rId2" name="y2mate.com - disney_piano_classics_album_qeLu68qXzp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F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8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080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circl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2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5211" y="869020"/>
            <a:ext cx="6858001" cy="5119961"/>
          </a:xfrm>
        </p:spPr>
      </p:pic>
    </p:spTree>
    <p:extLst>
      <p:ext uri="{BB962C8B-B14F-4D97-AF65-F5344CB8AC3E}">
        <p14:creationId xmlns:p14="http://schemas.microsoft.com/office/powerpoint/2010/main" val="302654382"/>
      </p:ext>
    </p:extLst>
  </p:cSld>
  <p:clrMapOvr>
    <a:masterClrMapping/>
  </p:clrMapOvr>
  <p:transition spd="slow" advClick="0" advTm="3000">
    <p:cover/>
    <p:sndAc>
      <p:stSnd>
        <p:snd r:embed="rId2" name="y2mate.com - disney_piano_classics_album_qeLu68qXzp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AE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1"/>
          <a:stretch/>
        </p:blipFill>
        <p:spPr>
          <a:xfrm>
            <a:off x="766141" y="0"/>
            <a:ext cx="10755299" cy="6858000"/>
          </a:xfrm>
        </p:spPr>
      </p:pic>
    </p:spTree>
    <p:extLst>
      <p:ext uri="{BB962C8B-B14F-4D97-AF65-F5344CB8AC3E}">
        <p14:creationId xmlns:p14="http://schemas.microsoft.com/office/powerpoint/2010/main" val="36272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C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53" y="0"/>
            <a:ext cx="9145831" cy="6859372"/>
          </a:xfrm>
        </p:spPr>
      </p:pic>
    </p:spTree>
    <p:extLst>
      <p:ext uri="{BB962C8B-B14F-4D97-AF65-F5344CB8AC3E}">
        <p14:creationId xmlns:p14="http://schemas.microsoft.com/office/powerpoint/2010/main" val="1616145365"/>
      </p:ext>
    </p:extLst>
  </p:cSld>
  <p:clrMapOvr>
    <a:masterClrMapping/>
  </p:clrMapOvr>
  <p:transition spd="slow" advClick="0" advTm="3000">
    <p:randomBar dir="vert"/>
    <p:sndAc>
      <p:stSnd>
        <p:snd r:embed="rId2" name="y2mate.com - disney_piano_classics_album_qeLu68qXzp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F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70" y="2625"/>
            <a:ext cx="9140500" cy="6855375"/>
          </a:xfrm>
        </p:spPr>
      </p:pic>
    </p:spTree>
    <p:extLst>
      <p:ext uri="{BB962C8B-B14F-4D97-AF65-F5344CB8AC3E}">
        <p14:creationId xmlns:p14="http://schemas.microsoft.com/office/powerpoint/2010/main" val="17407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split orient="vert"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9B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926" y="0"/>
            <a:ext cx="5154536" cy="6872716"/>
          </a:xfrm>
        </p:spPr>
      </p:pic>
    </p:spTree>
    <p:extLst>
      <p:ext uri="{BB962C8B-B14F-4D97-AF65-F5344CB8AC3E}">
        <p14:creationId xmlns:p14="http://schemas.microsoft.com/office/powerpoint/2010/main" val="4281262724"/>
      </p:ext>
    </p:extLst>
  </p:cSld>
  <p:clrMapOvr>
    <a:masterClrMapping/>
  </p:clrMapOvr>
  <p:transition spd="slow" advClick="0" advTm="3000">
    <p:wipe/>
    <p:sndAc>
      <p:stSnd>
        <p:snd r:embed="rId2" name="y2mate.com - disney_piano_classics_album_qeLu68qXzps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AE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5507" y="860656"/>
            <a:ext cx="6885232" cy="5163923"/>
          </a:xfrm>
        </p:spPr>
      </p:pic>
    </p:spTree>
    <p:extLst>
      <p:ext uri="{BB962C8B-B14F-4D97-AF65-F5344CB8AC3E}">
        <p14:creationId xmlns:p14="http://schemas.microsoft.com/office/powerpoint/2010/main" val="24718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Content="1" isInverted="1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AE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4642" t="14545" r="43717" b="23736"/>
          <a:stretch/>
        </p:blipFill>
        <p:spPr>
          <a:xfrm>
            <a:off x="2857499" y="0"/>
            <a:ext cx="6242539" cy="684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6F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2"/>
          <a:stretch/>
        </p:blipFill>
        <p:spPr>
          <a:xfrm>
            <a:off x="2002815" y="0"/>
            <a:ext cx="8266600" cy="6879056"/>
          </a:xfrm>
        </p:spPr>
      </p:pic>
    </p:spTree>
    <p:extLst>
      <p:ext uri="{BB962C8B-B14F-4D97-AF65-F5344CB8AC3E}">
        <p14:creationId xmlns:p14="http://schemas.microsoft.com/office/powerpoint/2010/main" val="264869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2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39" y="0"/>
            <a:ext cx="9921821" cy="6858000"/>
          </a:xfrm>
        </p:spPr>
      </p:pic>
    </p:spTree>
    <p:extLst>
      <p:ext uri="{BB962C8B-B14F-4D97-AF65-F5344CB8AC3E}">
        <p14:creationId xmlns:p14="http://schemas.microsoft.com/office/powerpoint/2010/main" val="147600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F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0"/>
          <a:stretch/>
        </p:blipFill>
        <p:spPr>
          <a:xfrm rot="5400000">
            <a:off x="2667805" y="-1068927"/>
            <a:ext cx="6875867" cy="8977987"/>
          </a:xfrm>
        </p:spPr>
      </p:pic>
    </p:spTree>
    <p:extLst>
      <p:ext uri="{BB962C8B-B14F-4D97-AF65-F5344CB8AC3E}">
        <p14:creationId xmlns:p14="http://schemas.microsoft.com/office/powerpoint/2010/main" val="392897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circl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C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6621" y="1504151"/>
            <a:ext cx="6876118" cy="3867816"/>
          </a:xfrm>
        </p:spPr>
      </p:pic>
    </p:spTree>
    <p:extLst>
      <p:ext uri="{BB962C8B-B14F-4D97-AF65-F5344CB8AC3E}">
        <p14:creationId xmlns:p14="http://schemas.microsoft.com/office/powerpoint/2010/main" val="3319885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6F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37" y="0"/>
            <a:ext cx="9158085" cy="6868564"/>
          </a:xfrm>
        </p:spPr>
      </p:pic>
    </p:spTree>
    <p:extLst>
      <p:ext uri="{BB962C8B-B14F-4D97-AF65-F5344CB8AC3E}">
        <p14:creationId xmlns:p14="http://schemas.microsoft.com/office/powerpoint/2010/main" val="168206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9B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5"/>
          <a:stretch/>
        </p:blipFill>
        <p:spPr>
          <a:xfrm>
            <a:off x="698092" y="0"/>
            <a:ext cx="10774742" cy="6858000"/>
          </a:xfrm>
        </p:spPr>
      </p:pic>
    </p:spTree>
    <p:extLst>
      <p:ext uri="{BB962C8B-B14F-4D97-AF65-F5344CB8AC3E}">
        <p14:creationId xmlns:p14="http://schemas.microsoft.com/office/powerpoint/2010/main" val="358755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checker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2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71" y="0"/>
            <a:ext cx="5154537" cy="6872717"/>
          </a:xfrm>
        </p:spPr>
      </p:pic>
    </p:spTree>
    <p:extLst>
      <p:ext uri="{BB962C8B-B14F-4D97-AF65-F5344CB8AC3E}">
        <p14:creationId xmlns:p14="http://schemas.microsoft.com/office/powerpoint/2010/main" val="4247408639"/>
      </p:ext>
    </p:extLst>
  </p:cSld>
  <p:clrMapOvr>
    <a:masterClrMapping/>
  </p:clrMapOvr>
  <p:transition spd="slow" advClick="0" advTm="3000">
    <p:wheel spokes="1"/>
    <p:sndAc>
      <p:stSnd>
        <p:snd r:embed="rId2" name="y2mate.com - disney_piano_classics_album_qeLu68qXzps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F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t="3706" b="14929"/>
          <a:stretch/>
        </p:blipFill>
        <p:spPr>
          <a:xfrm rot="16200000">
            <a:off x="3126105" y="-1153287"/>
            <a:ext cx="6092190" cy="9235440"/>
          </a:xfrm>
        </p:spPr>
      </p:pic>
    </p:spTree>
    <p:extLst>
      <p:ext uri="{BB962C8B-B14F-4D97-AF65-F5344CB8AC3E}">
        <p14:creationId xmlns:p14="http://schemas.microsoft.com/office/powerpoint/2010/main" val="366696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C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6226" b="12999"/>
          <a:stretch/>
        </p:blipFill>
        <p:spPr>
          <a:xfrm rot="16200000">
            <a:off x="2665478" y="-1522478"/>
            <a:ext cx="6638544" cy="9848092"/>
          </a:xfrm>
        </p:spPr>
      </p:pic>
    </p:spTree>
    <p:extLst>
      <p:ext uri="{BB962C8B-B14F-4D97-AF65-F5344CB8AC3E}">
        <p14:creationId xmlns:p14="http://schemas.microsoft.com/office/powerpoint/2010/main" val="3711306795"/>
      </p:ext>
    </p:extLst>
  </p:cSld>
  <p:clrMapOvr>
    <a:masterClrMapping/>
  </p:clrMapOvr>
  <p:transition spd="slow" advClick="0" advTm="3000">
    <p:cover/>
    <p:sndAc>
      <p:stSnd>
        <p:snd r:embed="rId3" name="y2mate.com - disney_piano_classics_album_qeLu68qXzps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6F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63" y="-2994"/>
            <a:ext cx="5145745" cy="6860994"/>
          </a:xfrm>
        </p:spPr>
      </p:pic>
    </p:spTree>
    <p:extLst>
      <p:ext uri="{BB962C8B-B14F-4D97-AF65-F5344CB8AC3E}">
        <p14:creationId xmlns:p14="http://schemas.microsoft.com/office/powerpoint/2010/main" val="2116866041"/>
      </p:ext>
    </p:extLst>
  </p:cSld>
  <p:clrMapOvr>
    <a:masterClrMapping/>
  </p:clrMapOvr>
  <p:transition spd="slow" advClick="0" advTm="3000">
    <p:wipe/>
    <p:sndAc>
      <p:stSnd>
        <p:snd r:embed="rId2" name="y2mate.com - disney_piano_classics_album_qeLu68qXzp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6F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731" t="11995" r="43331" b="6575"/>
          <a:stretch/>
        </p:blipFill>
        <p:spPr>
          <a:xfrm rot="16200000">
            <a:off x="2707307" y="-1486624"/>
            <a:ext cx="6856255" cy="983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30156"/>
      </p:ext>
    </p:extLst>
  </p:cSld>
  <p:clrMapOvr>
    <a:masterClrMapping/>
  </p:clrMapOvr>
  <p:transition spd="slow" advClick="0" advTm="3000">
    <p:wheel spokes="1"/>
    <p:sndAc>
      <p:stSnd>
        <p:snd r:embed="rId2" name="y2mate.com - disney_piano_classics_album_qeLu68qXzps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AE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1" b="33248"/>
          <a:stretch/>
        </p:blipFill>
        <p:spPr>
          <a:xfrm>
            <a:off x="977194" y="0"/>
            <a:ext cx="10048156" cy="6858000"/>
          </a:xfrm>
        </p:spPr>
      </p:pic>
    </p:spTree>
    <p:extLst>
      <p:ext uri="{BB962C8B-B14F-4D97-AF65-F5344CB8AC3E}">
        <p14:creationId xmlns:p14="http://schemas.microsoft.com/office/powerpoint/2010/main" val="1216272739"/>
      </p:ext>
    </p:extLst>
  </p:cSld>
  <p:clrMapOvr>
    <a:masterClrMapping/>
  </p:clrMapOvr>
  <p:transition spd="slow" advClick="0" advTm="3000">
    <p:randomBar dir="vert"/>
    <p:sndAc>
      <p:stSnd>
        <p:snd r:embed="rId2" name="y2mate.com - disney_piano_classics_album_qeLu68qXzps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F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96" y="0"/>
            <a:ext cx="9884306" cy="6858000"/>
          </a:xfrm>
        </p:spPr>
      </p:pic>
    </p:spTree>
    <p:extLst>
      <p:ext uri="{BB962C8B-B14F-4D97-AF65-F5344CB8AC3E}">
        <p14:creationId xmlns:p14="http://schemas.microsoft.com/office/powerpoint/2010/main" val="164476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circl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2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40" y="0"/>
            <a:ext cx="9166876" cy="6875157"/>
          </a:xfrm>
        </p:spPr>
      </p:pic>
    </p:spTree>
    <p:extLst>
      <p:ext uri="{BB962C8B-B14F-4D97-AF65-F5344CB8AC3E}">
        <p14:creationId xmlns:p14="http://schemas.microsoft.com/office/powerpoint/2010/main" val="3528804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887" t="12901" r="21470" b="10957"/>
          <a:stretch/>
        </p:blipFill>
        <p:spPr>
          <a:xfrm>
            <a:off x="1682495" y="-1"/>
            <a:ext cx="8595361" cy="686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C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2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0705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prestige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6F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3" t="8761" b="12637"/>
          <a:stretch/>
        </p:blipFill>
        <p:spPr>
          <a:xfrm rot="16200000">
            <a:off x="2467276" y="514496"/>
            <a:ext cx="6892281" cy="5863289"/>
          </a:xfrm>
        </p:spPr>
      </p:pic>
    </p:spTree>
    <p:extLst>
      <p:ext uri="{BB962C8B-B14F-4D97-AF65-F5344CB8AC3E}">
        <p14:creationId xmlns:p14="http://schemas.microsoft.com/office/powerpoint/2010/main" val="78351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9B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6676" y="-1144228"/>
            <a:ext cx="6865371" cy="9153830"/>
          </a:xfrm>
        </p:spPr>
      </p:pic>
    </p:spTree>
    <p:extLst>
      <p:ext uri="{BB962C8B-B14F-4D97-AF65-F5344CB8AC3E}">
        <p14:creationId xmlns:p14="http://schemas.microsoft.com/office/powerpoint/2010/main" val="4715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AE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166" y="0"/>
            <a:ext cx="5164126" cy="6882141"/>
          </a:xfrm>
        </p:spPr>
      </p:pic>
    </p:spTree>
    <p:extLst>
      <p:ext uri="{BB962C8B-B14F-4D97-AF65-F5344CB8AC3E}">
        <p14:creationId xmlns:p14="http://schemas.microsoft.com/office/powerpoint/2010/main" val="2571256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509" t="37215" r="31551" b="16570"/>
          <a:stretch/>
        </p:blipFill>
        <p:spPr>
          <a:xfrm>
            <a:off x="1269962" y="0"/>
            <a:ext cx="9745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0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restige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670" t="14837" r="14585" b="13165"/>
          <a:stretch/>
        </p:blipFill>
        <p:spPr>
          <a:xfrm>
            <a:off x="0" y="79130"/>
            <a:ext cx="12183849" cy="669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blinds dir="vert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Tm="3000">
        <p:blinds dir="vert"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5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322" t="19674" r="43218" b="11626"/>
          <a:stretch/>
        </p:blipFill>
        <p:spPr>
          <a:xfrm rot="16200000">
            <a:off x="3024555" y="-879230"/>
            <a:ext cx="6857999" cy="861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7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414" t="25783" r="30182" b="15355"/>
          <a:stretch/>
        </p:blipFill>
        <p:spPr>
          <a:xfrm>
            <a:off x="1958222" y="0"/>
            <a:ext cx="8176847" cy="687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warp dir="in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394" t="21648" r="39760" b="30434"/>
          <a:stretch/>
        </p:blipFill>
        <p:spPr>
          <a:xfrm>
            <a:off x="1433145" y="0"/>
            <a:ext cx="9120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8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:dissolve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Tm="3000">
        <p:dissolv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160" t="17998" r="33056" b="12681"/>
          <a:stretch/>
        </p:blipFill>
        <p:spPr>
          <a:xfrm>
            <a:off x="3270738" y="0"/>
            <a:ext cx="5407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64117"/>
      </p:ext>
    </p:extLst>
  </p:cSld>
  <p:clrMapOvr>
    <a:masterClrMapping/>
  </p:clrMapOvr>
  <p:transition spd="slow" advTm="3000">
    <p:wheel spokes="1"/>
    <p:sndAc>
      <p:stSnd>
        <p:snd r:embed="rId2" name="y2mate.com - disney_piano_classics_album_qeLu68qXzps.wav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698" t="28702" r="33876" b="25570"/>
          <a:stretch/>
        </p:blipFill>
        <p:spPr>
          <a:xfrm>
            <a:off x="1696916" y="0"/>
            <a:ext cx="8645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8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racture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919" t="12163" r="31961" b="9273"/>
          <a:stretch/>
        </p:blipFill>
        <p:spPr>
          <a:xfrm>
            <a:off x="3481754" y="0"/>
            <a:ext cx="5609491" cy="686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4518" t="18972" r="37981" b="10976"/>
          <a:stretch/>
        </p:blipFill>
        <p:spPr>
          <a:xfrm>
            <a:off x="3648807" y="0"/>
            <a:ext cx="4791809" cy="686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0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origami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247" t="19945" r="21425" b="13165"/>
          <a:stretch/>
        </p:blipFill>
        <p:spPr>
          <a:xfrm>
            <a:off x="879232" y="0"/>
            <a:ext cx="10449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05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fracture"/>
        <p:sndAc>
          <p:stSnd>
            <p:snd r:embed="rId2" name="y2mate.com - disney_piano_classics_album_qeLu68qXzps.wav"/>
          </p:stSnd>
        </p:sndAc>
      </p:transition>
    </mc:Choice>
    <mc:Fallback>
      <p:transition spd="slow" advTm="3000">
        <p:fade/>
        <p:sndAc>
          <p:stSnd>
            <p:snd r:embed="rId2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120" t="14351" r="21015" b="16327"/>
          <a:stretch/>
        </p:blipFill>
        <p:spPr>
          <a:xfrm>
            <a:off x="1248507" y="0"/>
            <a:ext cx="9649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79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wind"/>
        <p:sndAc>
          <p:stSnd>
            <p:snd r:embed="rId2" name="y2mate.com - disney_piano_classics_album_qeLu68qXzps.wav"/>
          </p:stSnd>
        </p:sndAc>
      </p:transition>
    </mc:Choice>
    <mc:Fallback>
      <p:transition spd="slow" advTm="3000">
        <p:fade/>
        <p:sndAc>
          <p:stSnd>
            <p:snd r:embed="rId2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9697" t="33603" r="39486" b="45029"/>
          <a:stretch/>
        </p:blipFill>
        <p:spPr>
          <a:xfrm>
            <a:off x="1901379" y="1239715"/>
            <a:ext cx="7620690" cy="44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020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airplane"/>
        <p:sndAc>
          <p:stSnd>
            <p:snd r:embed="rId2" name="y2mate.com - disney_piano_classics_album_qeLu68qXzps.wav"/>
          </p:stSnd>
        </p:sndAc>
      </p:transition>
    </mc:Choice>
    <mc:Fallback>
      <p:transition spd="slow" advTm="3000">
        <p:fade/>
        <p:sndAc>
          <p:stSnd>
            <p:snd r:embed="rId2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971" t="13135" r="34150" b="9759"/>
          <a:stretch/>
        </p:blipFill>
        <p:spPr>
          <a:xfrm rot="16200000">
            <a:off x="2690030" y="-1236203"/>
            <a:ext cx="6858000" cy="933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2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:blinds dir="vert"/>
        <p:sndAc>
          <p:stSnd>
            <p:snd r:embed="rId2" name="y2mate.com - disney_piano_classics_album_qeLu68qXzps.wav"/>
          </p:stSnd>
        </p:sndAc>
      </p:transition>
    </mc:Choice>
    <mc:Fallback>
      <p:transition spd="slow" advTm="3000">
        <p:blinds dir="vert"/>
        <p:sndAc>
          <p:stSnd>
            <p:snd r:embed="rId2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640" t="12399" r="43218" b="22134"/>
          <a:stretch/>
        </p:blipFill>
        <p:spPr>
          <a:xfrm>
            <a:off x="2936630" y="0"/>
            <a:ext cx="5767754" cy="682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51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wind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707" t="17602" r="37023" b="12922"/>
          <a:stretch/>
        </p:blipFill>
        <p:spPr>
          <a:xfrm>
            <a:off x="3613636" y="0"/>
            <a:ext cx="4624755" cy="688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0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  <p:sndAc>
          <p:stSnd>
            <p:snd r:embed="rId2" name="y2mate.com - disney_piano_classics_album_qeLu68qXzps.wav"/>
          </p:stSnd>
        </p:sndAc>
      </p:transition>
    </mc:Choice>
    <mc:Fallback>
      <p:transition spd="slow" advTm="3000">
        <p:fade/>
        <p:sndAc>
          <p:stSnd>
            <p:snd r:embed="rId2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724" t="13913" r="33849" b="10198"/>
          <a:stretch/>
        </p:blipFill>
        <p:spPr>
          <a:xfrm>
            <a:off x="2688335" y="0"/>
            <a:ext cx="5861305" cy="686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8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000">
        <p14:honeycomb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" y="1096225"/>
            <a:ext cx="1219199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ln w="10160">
                  <a:solidFill>
                    <a:srgbClr val="00008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¡ENHORABUENA! </a:t>
            </a:r>
          </a:p>
          <a:p>
            <a:pPr algn="ctr"/>
            <a:r>
              <a:rPr lang="es-ES" sz="5400" b="1" dirty="0" smtClean="0">
                <a:ln w="10160">
                  <a:solidFill>
                    <a:srgbClr val="00008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OS FELICITO POR VUESTRO TRABAJO</a:t>
            </a:r>
          </a:p>
          <a:p>
            <a:pPr algn="ctr"/>
            <a:endParaRPr lang="es-ES" sz="5400" b="1" dirty="0" smtClean="0">
              <a:ln w="10160">
                <a:solidFill>
                  <a:srgbClr val="00008E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s-ES" sz="6000" b="1" dirty="0" smtClean="0">
                <a:ln w="10160">
                  <a:solidFill>
                    <a:srgbClr val="00008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¡MUCHAS GRACIAS A TODOS!</a:t>
            </a:r>
          </a:p>
        </p:txBody>
      </p:sp>
    </p:spTree>
    <p:extLst>
      <p:ext uri="{BB962C8B-B14F-4D97-AF65-F5344CB8AC3E}">
        <p14:creationId xmlns:p14="http://schemas.microsoft.com/office/powerpoint/2010/main" val="1210553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3000">
        <p15:prstTrans prst="curtains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3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2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275" t="17046" r="43219" b="6979"/>
          <a:stretch/>
        </p:blipFill>
        <p:spPr>
          <a:xfrm>
            <a:off x="3042138" y="0"/>
            <a:ext cx="5213839" cy="68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7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checker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707" t="31392" r="42877" b="29206"/>
          <a:stretch/>
        </p:blipFill>
        <p:spPr>
          <a:xfrm>
            <a:off x="940777" y="0"/>
            <a:ext cx="1033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2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urtains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fade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F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071" t="14824" r="43559" b="6575"/>
          <a:stretch/>
        </p:blipFill>
        <p:spPr>
          <a:xfrm rot="16200000">
            <a:off x="2630430" y="-1403904"/>
            <a:ext cx="6858000" cy="966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  <p:sndAc>
          <p:stSnd>
            <p:snd r:embed="rId2" name="y2mate.com - disney_piano_classics_album_qeLu68qXzps.wav"/>
          </p:stSnd>
        </p:sndAc>
      </p:transition>
    </mc:Choice>
    <mc:Fallback xmlns="">
      <p:transition spd="slow" advClick="0" advTm="3000">
        <p:blinds dir="vert"/>
        <p:sndAc>
          <p:stSnd>
            <p:snd r:embed="rId4" name="y2mate.com - disney_piano_classics_album_qeLu68qXzp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23</Words>
  <Application>Microsoft Office PowerPoint</Application>
  <PresentationFormat>Panorámica</PresentationFormat>
  <Paragraphs>7</Paragraphs>
  <Slides>62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66" baseType="lpstr">
      <vt:lpstr>Calibri</vt:lpstr>
      <vt:lpstr>Century Gothic</vt:lpstr>
      <vt:lpstr>Wingdings 3</vt:lpstr>
      <vt:lpstr>Sector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Arévalo Jiménez</dc:creator>
  <cp:lastModifiedBy>Carlos Arévalo Jiménez</cp:lastModifiedBy>
  <cp:revision>23</cp:revision>
  <dcterms:created xsi:type="dcterms:W3CDTF">2020-05-06T17:53:33Z</dcterms:created>
  <dcterms:modified xsi:type="dcterms:W3CDTF">2020-05-25T16:50:42Z</dcterms:modified>
</cp:coreProperties>
</file>