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4"/>
  </p:notesMasterIdLst>
  <p:sldIdLst>
    <p:sldId id="301" r:id="rId2"/>
    <p:sldId id="309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8" r:id="rId15"/>
    <p:sldId id="267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310" r:id="rId44"/>
    <p:sldId id="296" r:id="rId45"/>
    <p:sldId id="297" r:id="rId46"/>
    <p:sldId id="298" r:id="rId47"/>
    <p:sldId id="299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12" r:id="rId56"/>
    <p:sldId id="313" r:id="rId57"/>
    <p:sldId id="314" r:id="rId58"/>
    <p:sldId id="315" r:id="rId59"/>
    <p:sldId id="316" r:id="rId60"/>
    <p:sldId id="317" r:id="rId61"/>
    <p:sldId id="311" r:id="rId62"/>
    <p:sldId id="300" r:id="rId6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8E"/>
    <a:srgbClr val="EAE3FD"/>
    <a:srgbClr val="F9B1B1"/>
    <a:srgbClr val="E6F7C1"/>
    <a:srgbClr val="C3EB69"/>
    <a:srgbClr val="E7C1A1"/>
    <a:srgbClr val="D2F0FA"/>
    <a:srgbClr val="FEFD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20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70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2A3C46-F56C-424E-8058-85525F43EE0A}" type="datetimeFigureOut">
              <a:rPr lang="es-ES" smtClean="0"/>
              <a:t>25/05/2020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6FAFF-CF6F-4C4E-8224-3C46A5C496D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5951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56FAFF-CF6F-4C4E-8224-3C46A5C496D0}" type="slidenum">
              <a:rPr lang="es-ES" smtClean="0"/>
              <a:t>38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366990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826A9-1CE6-421B-94E5-09AB26196958}" type="datetimeFigureOut">
              <a:rPr lang="es-ES" smtClean="0"/>
              <a:t>25/05/2020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A267-8426-460B-A6E5-CE8A912EB1EA}" type="slidenum">
              <a:rPr lang="es-ES" smtClean="0"/>
              <a:t>‹Nº›</a:t>
            </a:fld>
            <a:endParaRPr lang="es-E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1745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origami"/>
        <p:sndAc>
          <p:stSnd>
            <p:snd r:embed="rId1" name="y2mate.com - disney_piano_classics_album_qeLu68qXzps.wav"/>
          </p:stSnd>
        </p:sndAc>
      </p:transition>
    </mc:Choice>
    <mc:Fallback xmlns="">
      <p:transition spd="slow">
        <p:fade/>
        <p:sndAc>
          <p:stSnd>
            <p:snd r:embed="rId3" name="y2mate.com - disney_piano_classics_album_qeLu68qXzps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826A9-1CE6-421B-94E5-09AB26196958}" type="datetimeFigureOut">
              <a:rPr lang="es-ES" smtClean="0"/>
              <a:t>25/05/2020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A267-8426-460B-A6E5-CE8A912EB1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04311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origami"/>
        <p:sndAc>
          <p:stSnd>
            <p:snd r:embed="rId1" name="y2mate.com - disney_piano_classics_album_qeLu68qXzps.wav"/>
          </p:stSnd>
        </p:sndAc>
      </p:transition>
    </mc:Choice>
    <mc:Fallback xmlns="">
      <p:transition spd="slow">
        <p:fade/>
        <p:sndAc>
          <p:stSnd>
            <p:snd r:embed="rId3" name="y2mate.com - disney_piano_classics_album_qeLu68qXzps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826A9-1CE6-421B-94E5-09AB26196958}" type="datetimeFigureOut">
              <a:rPr lang="es-ES" smtClean="0"/>
              <a:t>25/05/2020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A267-8426-460B-A6E5-CE8A912EB1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263510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origami"/>
        <p:sndAc>
          <p:stSnd>
            <p:snd r:embed="rId1" name="y2mate.com - disney_piano_classics_album_qeLu68qXzps.wav"/>
          </p:stSnd>
        </p:sndAc>
      </p:transition>
    </mc:Choice>
    <mc:Fallback xmlns="">
      <p:transition spd="slow">
        <p:fade/>
        <p:sndAc>
          <p:stSnd>
            <p:snd r:embed="rId3" name="y2mate.com - disney_piano_classics_album_qeLu68qXzps.wav"/>
          </p:stSnd>
        </p:sndAc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826A9-1CE6-421B-94E5-09AB26196958}" type="datetimeFigureOut">
              <a:rPr lang="es-ES" smtClean="0"/>
              <a:t>25/05/2020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A267-8426-460B-A6E5-CE8A912EB1EA}" type="slidenum">
              <a:rPr lang="es-ES" smtClean="0"/>
              <a:t>‹Nº›</a:t>
            </a:fld>
            <a:endParaRPr lang="es-E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393443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origami"/>
        <p:sndAc>
          <p:stSnd>
            <p:snd r:embed="rId1" name="y2mate.com - disney_piano_classics_album_qeLu68qXzps.wav"/>
          </p:stSnd>
        </p:sndAc>
      </p:transition>
    </mc:Choice>
    <mc:Fallback xmlns="">
      <p:transition spd="slow">
        <p:fade/>
        <p:sndAc>
          <p:stSnd>
            <p:snd r:embed="rId3" name="y2mate.com - disney_piano_classics_album_qeLu68qXzps.wav"/>
          </p:stSnd>
        </p:sndAc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826A9-1CE6-421B-94E5-09AB26196958}" type="datetimeFigureOut">
              <a:rPr lang="es-ES" smtClean="0"/>
              <a:t>25/05/2020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A267-8426-460B-A6E5-CE8A912EB1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812604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origami"/>
        <p:sndAc>
          <p:stSnd>
            <p:snd r:embed="rId1" name="y2mate.com - disney_piano_classics_album_qeLu68qXzps.wav"/>
          </p:stSnd>
        </p:sndAc>
      </p:transition>
    </mc:Choice>
    <mc:Fallback xmlns="">
      <p:transition spd="slow">
        <p:fade/>
        <p:sndAc>
          <p:stSnd>
            <p:snd r:embed="rId3" name="y2mate.com - disney_piano_classics_album_qeLu68qXzps.wav"/>
          </p:stSnd>
        </p:sndAc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826A9-1CE6-421B-94E5-09AB26196958}" type="datetimeFigureOut">
              <a:rPr lang="es-ES" smtClean="0"/>
              <a:t>25/05/2020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A267-8426-460B-A6E5-CE8A912EB1EA}" type="slidenum">
              <a:rPr lang="es-ES" smtClean="0"/>
              <a:t>‹Nº›</a:t>
            </a:fld>
            <a:endParaRPr lang="es-E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719728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origami"/>
        <p:sndAc>
          <p:stSnd>
            <p:snd r:embed="rId1" name="y2mate.com - disney_piano_classics_album_qeLu68qXzps.wav"/>
          </p:stSnd>
        </p:sndAc>
      </p:transition>
    </mc:Choice>
    <mc:Fallback xmlns="">
      <p:transition spd="slow">
        <p:fade/>
        <p:sndAc>
          <p:stSnd>
            <p:snd r:embed="rId3" name="y2mate.com - disney_piano_classics_album_qeLu68qXzps.wav"/>
          </p:stSnd>
        </p:sndAc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826A9-1CE6-421B-94E5-09AB26196958}" type="datetimeFigureOut">
              <a:rPr lang="es-ES" smtClean="0"/>
              <a:t>25/05/2020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A267-8426-460B-A6E5-CE8A912EB1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14205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origami"/>
        <p:sndAc>
          <p:stSnd>
            <p:snd r:embed="rId1" name="y2mate.com - disney_piano_classics_album_qeLu68qXzps.wav"/>
          </p:stSnd>
        </p:sndAc>
      </p:transition>
    </mc:Choice>
    <mc:Fallback xmlns="">
      <p:transition spd="slow">
        <p:fade/>
        <p:sndAc>
          <p:stSnd>
            <p:snd r:embed="rId3" name="y2mate.com - disney_piano_classics_album_qeLu68qXzps.wav"/>
          </p:stSnd>
        </p:sndAc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826A9-1CE6-421B-94E5-09AB26196958}" type="datetimeFigureOut">
              <a:rPr lang="es-ES" smtClean="0"/>
              <a:t>25/05/2020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A267-8426-460B-A6E5-CE8A912EB1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82003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origami"/>
        <p:sndAc>
          <p:stSnd>
            <p:snd r:embed="rId1" name="y2mate.com - disney_piano_classics_album_qeLu68qXzps.wav"/>
          </p:stSnd>
        </p:sndAc>
      </p:transition>
    </mc:Choice>
    <mc:Fallback xmlns="">
      <p:transition spd="slow">
        <p:fade/>
        <p:sndAc>
          <p:stSnd>
            <p:snd r:embed="rId3" name="y2mate.com - disney_piano_classics_album_qeLu68qXzps.wav"/>
          </p:stSnd>
        </p:sndAc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826A9-1CE6-421B-94E5-09AB26196958}" type="datetimeFigureOut">
              <a:rPr lang="es-ES" smtClean="0"/>
              <a:t>25/05/2020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A267-8426-460B-A6E5-CE8A912EB1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101610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origami"/>
        <p:sndAc>
          <p:stSnd>
            <p:snd r:embed="rId1" name="y2mate.com - disney_piano_classics_album_qeLu68qXzps.wav"/>
          </p:stSnd>
        </p:sndAc>
      </p:transition>
    </mc:Choice>
    <mc:Fallback xmlns="">
      <p:transition spd="slow">
        <p:fade/>
        <p:sndAc>
          <p:stSnd>
            <p:snd r:embed="rId3" name="y2mate.com - disney_piano_classics_album_qeLu68qXzps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826A9-1CE6-421B-94E5-09AB26196958}" type="datetimeFigureOut">
              <a:rPr lang="es-ES" smtClean="0"/>
              <a:t>25/05/2020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A267-8426-460B-A6E5-CE8A912EB1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18236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origami"/>
        <p:sndAc>
          <p:stSnd>
            <p:snd r:embed="rId1" name="y2mate.com - disney_piano_classics_album_qeLu68qXzps.wav"/>
          </p:stSnd>
        </p:sndAc>
      </p:transition>
    </mc:Choice>
    <mc:Fallback xmlns="">
      <p:transition spd="slow">
        <p:fade/>
        <p:sndAc>
          <p:stSnd>
            <p:snd r:embed="rId3" name="y2mate.com - disney_piano_classics_album_qeLu68qXzps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826A9-1CE6-421B-94E5-09AB26196958}" type="datetimeFigureOut">
              <a:rPr lang="es-ES" smtClean="0"/>
              <a:t>25/05/2020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A267-8426-460B-A6E5-CE8A912EB1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379363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origami"/>
        <p:sndAc>
          <p:stSnd>
            <p:snd r:embed="rId1" name="y2mate.com - disney_piano_classics_album_qeLu68qXzps.wav"/>
          </p:stSnd>
        </p:sndAc>
      </p:transition>
    </mc:Choice>
    <mc:Fallback xmlns="">
      <p:transition spd="slow">
        <p:fade/>
        <p:sndAc>
          <p:stSnd>
            <p:snd r:embed="rId3" name="y2mate.com - disney_piano_classics_album_qeLu68qXzps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826A9-1CE6-421B-94E5-09AB26196958}" type="datetimeFigureOut">
              <a:rPr lang="es-ES" smtClean="0"/>
              <a:t>25/05/2020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A267-8426-460B-A6E5-CE8A912EB1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67320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origami"/>
        <p:sndAc>
          <p:stSnd>
            <p:snd r:embed="rId1" name="y2mate.com - disney_piano_classics_album_qeLu68qXzps.wav"/>
          </p:stSnd>
        </p:sndAc>
      </p:transition>
    </mc:Choice>
    <mc:Fallback xmlns="">
      <p:transition spd="slow">
        <p:fade/>
        <p:sndAc>
          <p:stSnd>
            <p:snd r:embed="rId3" name="y2mate.com - disney_piano_classics_album_qeLu68qXzps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826A9-1CE6-421B-94E5-09AB26196958}" type="datetimeFigureOut">
              <a:rPr lang="es-ES" smtClean="0"/>
              <a:t>25/05/2020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A267-8426-460B-A6E5-CE8A912EB1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292302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origami"/>
        <p:sndAc>
          <p:stSnd>
            <p:snd r:embed="rId1" name="y2mate.com - disney_piano_classics_album_qeLu68qXzps.wav"/>
          </p:stSnd>
        </p:sndAc>
      </p:transition>
    </mc:Choice>
    <mc:Fallback xmlns="">
      <p:transition spd="slow">
        <p:fade/>
        <p:sndAc>
          <p:stSnd>
            <p:snd r:embed="rId3" name="y2mate.com - disney_piano_classics_album_qeLu68qXzps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826A9-1CE6-421B-94E5-09AB26196958}" type="datetimeFigureOut">
              <a:rPr lang="es-ES" smtClean="0"/>
              <a:t>25/05/2020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A267-8426-460B-A6E5-CE8A912EB1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10066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origami"/>
        <p:sndAc>
          <p:stSnd>
            <p:snd r:embed="rId1" name="y2mate.com - disney_piano_classics_album_qeLu68qXzps.wav"/>
          </p:stSnd>
        </p:sndAc>
      </p:transition>
    </mc:Choice>
    <mc:Fallback xmlns="">
      <p:transition spd="slow">
        <p:fade/>
        <p:sndAc>
          <p:stSnd>
            <p:snd r:embed="rId3" name="y2mate.com - disney_piano_classics_album_qeLu68qXzps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826A9-1CE6-421B-94E5-09AB26196958}" type="datetimeFigureOut">
              <a:rPr lang="es-ES" smtClean="0"/>
              <a:t>25/05/2020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A267-8426-460B-A6E5-CE8A912EB1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653694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origami"/>
        <p:sndAc>
          <p:stSnd>
            <p:snd r:embed="rId1" name="y2mate.com - disney_piano_classics_album_qeLu68qXzps.wav"/>
          </p:stSnd>
        </p:sndAc>
      </p:transition>
    </mc:Choice>
    <mc:Fallback xmlns="">
      <p:transition spd="slow">
        <p:fade/>
        <p:sndAc>
          <p:stSnd>
            <p:snd r:embed="rId3" name="y2mate.com - disney_piano_classics_album_qeLu68qXzps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826A9-1CE6-421B-94E5-09AB26196958}" type="datetimeFigureOut">
              <a:rPr lang="es-ES" smtClean="0"/>
              <a:t>25/05/2020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A267-8426-460B-A6E5-CE8A912EB1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797365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origami"/>
        <p:sndAc>
          <p:stSnd>
            <p:snd r:embed="rId1" name="y2mate.com - disney_piano_classics_album_qeLu68qXzps.wav"/>
          </p:stSnd>
        </p:sndAc>
      </p:transition>
    </mc:Choice>
    <mc:Fallback xmlns="">
      <p:transition spd="slow">
        <p:fade/>
        <p:sndAc>
          <p:stSnd>
            <p:snd r:embed="rId3" name="y2mate.com - disney_piano_classics_album_qeLu68qXzps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826A9-1CE6-421B-94E5-09AB26196958}" type="datetimeFigureOut">
              <a:rPr lang="es-ES" smtClean="0"/>
              <a:t>25/05/2020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A267-8426-460B-A6E5-CE8A912EB1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523945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origami"/>
        <p:sndAc>
          <p:stSnd>
            <p:snd r:embed="rId1" name="y2mate.com - disney_piano_classics_album_qeLu68qXzps.wav"/>
          </p:stSnd>
        </p:sndAc>
      </p:transition>
    </mc:Choice>
    <mc:Fallback xmlns="">
      <p:transition spd="slow">
        <p:fade/>
        <p:sndAc>
          <p:stSnd>
            <p:snd r:embed="rId3" name="y2mate.com - disney_piano_classics_album_qeLu68qXzps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audio" Target="../media/audio1.wav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E5826A9-1CE6-421B-94E5-09AB26196958}" type="datetimeFigureOut">
              <a:rPr lang="es-ES" smtClean="0"/>
              <a:t>25/05/2020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1A7A267-8426-460B-A6E5-CE8A912EB1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653276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 xmlns:p15="http://schemas.microsoft.com/office/powerpoint/2012/main">
    <mc:Choice Requires="p15">
      <p:transition spd="slow">
        <p15:prstTrans prst="origami"/>
        <p:sndAc>
          <p:stSnd>
            <p:snd r:embed="rId19" name="y2mate.com - disney_piano_classics_album_qeLu68qXzps.wav"/>
          </p:stSnd>
        </p:sndAc>
      </p:transition>
    </mc:Choice>
    <mc:Fallback xmlns="">
      <p:transition spd="slow">
        <p:fade/>
        <p:sndAc>
          <p:stSnd>
            <p:snd r:embed="rId20" name="y2mate.com - disney_piano_classics_album_qeLu68qXzps.wav"/>
          </p:stSnd>
        </p:sndAc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audio" Target="../media/audio1.wav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8183880" y="5907024"/>
            <a:ext cx="36667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ln>
                  <a:solidFill>
                    <a:srgbClr val="00008E"/>
                  </a:solidFill>
                </a:ln>
              </a:rPr>
              <a:t>CEIP Pérez Galdós 2020</a:t>
            </a:r>
            <a:endParaRPr lang="es-ES" sz="2400" b="1" dirty="0">
              <a:ln>
                <a:solidFill>
                  <a:srgbClr val="00008E"/>
                </a:solidFill>
              </a:ln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850392" y="1124712"/>
            <a:ext cx="8147874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6600" b="1" dirty="0" smtClean="0">
                <a:ln w="10160">
                  <a:solidFill>
                    <a:srgbClr val="00008E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NUESTROS AMIGOS LOS PÁJAROS</a:t>
            </a:r>
            <a:endParaRPr lang="es-ES" sz="6600" b="1" dirty="0">
              <a:ln w="10160">
                <a:solidFill>
                  <a:srgbClr val="00008E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2" name="upp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in="500" out="350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89323" y="5104731"/>
            <a:ext cx="337708" cy="33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8068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 advClick="0" advTm="3000">
        <p15:prstTrans prst="origami"/>
        <p:sndAc>
          <p:stSnd>
            <p:snd r:embed="rId4" name="y2mate.com - disney_piano_classics_album_qeLu68qXzps.wav"/>
          </p:stSnd>
        </p:sndAc>
      </p:transition>
    </mc:Choice>
    <mc:Fallback xmlns="">
      <p:transition spd="slow" advClick="0" advTm="3000">
        <p:fade/>
        <p:sndAc>
          <p:stSnd>
            <p:snd r:embed="rId6" name="y2mate.com - disney_piano_classics_album_qeLu68qXzp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6092" t="22300" r="34694" b="14254"/>
          <a:stretch/>
        </p:blipFill>
        <p:spPr>
          <a:xfrm>
            <a:off x="1336432" y="0"/>
            <a:ext cx="9442937" cy="6847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210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3000">
        <p14:pan dir="u"/>
        <p:sndAc>
          <p:stSnd>
            <p:snd r:embed="rId2" name="y2mate.com - disney_piano_classics_album_qeLu68qXzps.wav"/>
          </p:stSnd>
        </p:sndAc>
      </p:transition>
    </mc:Choice>
    <mc:Fallback xmlns="">
      <p:transition spd="slow" advClick="0" advTm="3000">
        <p:fade/>
        <p:sndAc>
          <p:stSnd>
            <p:snd r:embed="rId4" name="y2mate.com - disney_piano_classics_album_qeLu68qXzp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6433" t="27957" r="37876" b="14860"/>
          <a:stretch/>
        </p:blipFill>
        <p:spPr>
          <a:xfrm>
            <a:off x="1186961" y="0"/>
            <a:ext cx="97417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4378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  <p:sndAc>
          <p:stSnd>
            <p:snd r:embed="rId2" name="y2mate.com - disney_piano_classics_album_qeLu68qXzps.wav"/>
          </p:stSnd>
        </p:sndAc>
      </p:transition>
    </mc:Choice>
    <mc:Fallback xmlns="">
      <p:transition spd="slow" advClick="0" advTm="3000">
        <p:fade/>
        <p:sndAc>
          <p:stSnd>
            <p:snd r:embed="rId4" name="y2mate.com - disney_piano_classics_album_qeLu68qXzp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D2F0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9" t="3803" r="21385"/>
          <a:stretch/>
        </p:blipFill>
        <p:spPr>
          <a:xfrm>
            <a:off x="1151790" y="0"/>
            <a:ext cx="9777047" cy="6859139"/>
          </a:xfrm>
        </p:spPr>
      </p:pic>
    </p:spTree>
    <p:extLst>
      <p:ext uri="{BB962C8B-B14F-4D97-AF65-F5344CB8AC3E}">
        <p14:creationId xmlns:p14="http://schemas.microsoft.com/office/powerpoint/2010/main" val="40465403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3000">
        <p15:prstTrans prst="pageCurlDouble"/>
        <p:sndAc>
          <p:stSnd>
            <p:snd r:embed="rId2" name="y2mate.com - disney_piano_classics_album_qeLu68qXzps.wav"/>
          </p:stSnd>
        </p:sndAc>
      </p:transition>
    </mc:Choice>
    <mc:Fallback xmlns="">
      <p:transition spd="slow" advClick="0" advTm="3000">
        <p:fade/>
        <p:sndAc>
          <p:stSnd>
            <p:snd r:embed="rId4" name="y2mate.com - disney_piano_classics_album_qeLu68qXzp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7C1A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466482" y="0"/>
            <a:ext cx="9172209" cy="6879155"/>
          </a:xfrm>
        </p:spPr>
      </p:pic>
    </p:spTree>
    <p:extLst>
      <p:ext uri="{BB962C8B-B14F-4D97-AF65-F5344CB8AC3E}">
        <p14:creationId xmlns:p14="http://schemas.microsoft.com/office/powerpoint/2010/main" val="2725568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000">
        <p14:ripple/>
        <p:sndAc>
          <p:stSnd>
            <p:snd r:embed="rId2" name="y2mate.com - disney_piano_classics_album_qeLu68qXzps.wav"/>
          </p:stSnd>
        </p:sndAc>
      </p:transition>
    </mc:Choice>
    <mc:Fallback xmlns="">
      <p:transition spd="slow" advClick="0" advTm="3000">
        <p:fade/>
        <p:sndAc>
          <p:stSnd>
            <p:snd r:embed="rId4" name="y2mate.com - disney_piano_classics_album_qeLu68qXzp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EFD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9237" y="-1372"/>
            <a:ext cx="9145832" cy="6859372"/>
          </a:xfrm>
        </p:spPr>
      </p:pic>
    </p:spTree>
    <p:extLst>
      <p:ext uri="{BB962C8B-B14F-4D97-AF65-F5344CB8AC3E}">
        <p14:creationId xmlns:p14="http://schemas.microsoft.com/office/powerpoint/2010/main" val="1458043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3000">
        <p15:prstTrans prst="prestige"/>
        <p:sndAc>
          <p:stSnd>
            <p:snd r:embed="rId2" name="y2mate.com - disney_piano_classics_album_qeLu68qXzps.wav"/>
          </p:stSnd>
        </p:sndAc>
      </p:transition>
    </mc:Choice>
    <mc:Fallback xmlns="">
      <p:transition spd="slow" advClick="0" advTm="3000">
        <p:fade/>
        <p:sndAc>
          <p:stSnd>
            <p:snd r:embed="rId4" name="y2mate.com - disney_piano_classics_album_qeLu68qXzp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9B1B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237715" y="857784"/>
            <a:ext cx="6857391" cy="5143042"/>
          </a:xfrm>
        </p:spPr>
      </p:pic>
    </p:spTree>
    <p:extLst>
      <p:ext uri="{BB962C8B-B14F-4D97-AF65-F5344CB8AC3E}">
        <p14:creationId xmlns:p14="http://schemas.microsoft.com/office/powerpoint/2010/main" val="325999762"/>
      </p:ext>
    </p:extLst>
  </p:cSld>
  <p:clrMapOvr>
    <a:masterClrMapping/>
  </p:clrMapOvr>
  <p:transition spd="slow" advClick="0" advTm="3000">
    <p:comb/>
    <p:sndAc>
      <p:stSnd>
        <p:snd r:embed="rId2" name="y2mate.com - disney_piano_classics_album_qeLu68qXzps.wav"/>
      </p:stSnd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AE3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160" y="0"/>
            <a:ext cx="9110663" cy="6848704"/>
          </a:xfrm>
        </p:spPr>
      </p:pic>
    </p:spTree>
    <p:extLst>
      <p:ext uri="{BB962C8B-B14F-4D97-AF65-F5344CB8AC3E}">
        <p14:creationId xmlns:p14="http://schemas.microsoft.com/office/powerpoint/2010/main" val="691224905"/>
      </p:ext>
    </p:extLst>
  </p:cSld>
  <p:clrMapOvr>
    <a:masterClrMapping/>
  </p:clrMapOvr>
  <p:transition spd="slow" advClick="0" advTm="3000">
    <p:wheel spokes="1"/>
    <p:sndAc>
      <p:stSnd>
        <p:snd r:embed="rId2" name="y2mate.com - disney_piano_classics_album_qeLu68qXzps.wav"/>
      </p:stSnd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6F7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484" y="0"/>
            <a:ext cx="9145831" cy="6875140"/>
          </a:xfrm>
        </p:spPr>
      </p:pic>
    </p:spTree>
    <p:extLst>
      <p:ext uri="{BB962C8B-B14F-4D97-AF65-F5344CB8AC3E}">
        <p14:creationId xmlns:p14="http://schemas.microsoft.com/office/powerpoint/2010/main" val="349254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split orient="vert"/>
        <p:sndAc>
          <p:stSnd>
            <p:snd r:embed="rId2" name="y2mate.com - disney_piano_classics_album_qeLu68qXzps.wav"/>
          </p:stSnd>
        </p:sndAc>
      </p:transition>
    </mc:Choice>
    <mc:Fallback xmlns="">
      <p:transition spd="slow" advClick="0" advTm="3000">
        <p:split orient="vert"/>
        <p:sndAc>
          <p:stSnd>
            <p:snd r:embed="rId4" name="y2mate.com - disney_piano_classics_album_qeLu68qXzp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7C1A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420" y="0"/>
            <a:ext cx="8881672" cy="6857413"/>
          </a:xfrm>
        </p:spPr>
      </p:pic>
    </p:spTree>
    <p:extLst>
      <p:ext uri="{BB962C8B-B14F-4D97-AF65-F5344CB8AC3E}">
        <p14:creationId xmlns:p14="http://schemas.microsoft.com/office/powerpoint/2010/main" val="1512687583"/>
      </p:ext>
    </p:extLst>
  </p:cSld>
  <p:clrMapOvr>
    <a:masterClrMapping/>
  </p:clrMapOvr>
  <p:transition spd="slow" advClick="0" advTm="3000">
    <p:randomBar dir="vert"/>
    <p:sndAc>
      <p:stSnd>
        <p:snd r:embed="rId2" name="y2mate.com - disney_piano_classics_album_qeLu68qXzps.wav"/>
      </p:stSnd>
    </p:sndAc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D2F0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6407" y="0"/>
            <a:ext cx="4986623" cy="6874712"/>
          </a:xfrm>
        </p:spPr>
      </p:pic>
    </p:spTree>
    <p:extLst>
      <p:ext uri="{BB962C8B-B14F-4D97-AF65-F5344CB8AC3E}">
        <p14:creationId xmlns:p14="http://schemas.microsoft.com/office/powerpoint/2010/main" val="38784757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3000">
        <p15:prstTrans prst="fallOver"/>
        <p:sndAc>
          <p:stSnd>
            <p:snd r:embed="rId2" name="y2mate.com - disney_piano_classics_album_qeLu68qXzps.wav"/>
          </p:stSnd>
        </p:sndAc>
      </p:transition>
    </mc:Choice>
    <mc:Fallback xmlns="">
      <p:transition spd="slow" advClick="0" advTm="3000">
        <p:fade/>
        <p:sndAc>
          <p:stSnd>
            <p:snd r:embed="rId4" name="y2mate.com - disney_piano_classics_album_qeLu68qXzp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6309" t="13622" r="28403" b="9760"/>
          <a:stretch/>
        </p:blipFill>
        <p:spPr>
          <a:xfrm>
            <a:off x="2189283" y="-3189"/>
            <a:ext cx="7209694" cy="6861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067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3000">
        <p:checker/>
        <p:sndAc>
          <p:stSnd>
            <p:snd r:embed="rId2" name="y2mate.com - disney_piano_classics_album_qeLu68qXzps.wav"/>
          </p:stSnd>
        </p:sndAc>
      </p:transition>
    </mc:Choice>
    <mc:Fallback xmlns="">
      <p:transition spd="slow" advTm="3000">
        <p:checker/>
        <p:sndAc>
          <p:stSnd>
            <p:snd r:embed="rId4" name="y2mate.com - disney_piano_classics_album_qeLu68qXzp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6F7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0417" y="11779"/>
            <a:ext cx="5009136" cy="6846221"/>
          </a:xfrm>
        </p:spPr>
      </p:pic>
    </p:spTree>
    <p:extLst>
      <p:ext uri="{BB962C8B-B14F-4D97-AF65-F5344CB8AC3E}">
        <p14:creationId xmlns:p14="http://schemas.microsoft.com/office/powerpoint/2010/main" val="2000908711"/>
      </p:ext>
    </p:extLst>
  </p:cSld>
  <p:clrMapOvr>
    <a:masterClrMapping/>
  </p:clrMapOvr>
  <p:transition spd="slow" advClick="0" advTm="3000">
    <p:push dir="u"/>
    <p:sndAc>
      <p:stSnd>
        <p:snd r:embed="rId2" name="y2mate.com - disney_piano_classics_album_qeLu68qXzps.wav"/>
      </p:stSnd>
    </p:sndAc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AE3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886" y="0"/>
            <a:ext cx="5163329" cy="6884440"/>
          </a:xfrm>
        </p:spPr>
      </p:pic>
    </p:spTree>
    <p:extLst>
      <p:ext uri="{BB962C8B-B14F-4D97-AF65-F5344CB8AC3E}">
        <p14:creationId xmlns:p14="http://schemas.microsoft.com/office/powerpoint/2010/main" val="16178426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3000">
        <p15:prstTrans prst="drape"/>
        <p:sndAc>
          <p:stSnd>
            <p:snd r:embed="rId2" name="y2mate.com - disney_piano_classics_album_qeLu68qXzps.wav"/>
          </p:stSnd>
        </p:sndAc>
      </p:transition>
    </mc:Choice>
    <mc:Fallback xmlns="">
      <p:transition spd="slow" advClick="0" advTm="3000">
        <p:fade/>
        <p:sndAc>
          <p:stSnd>
            <p:snd r:embed="rId4" name="y2mate.com - disney_piano_classics_album_qeLu68qXzp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9B1B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277017" y="0"/>
            <a:ext cx="9792497" cy="6862734"/>
          </a:xfrm>
        </p:spPr>
      </p:pic>
    </p:spTree>
    <p:extLst>
      <p:ext uri="{BB962C8B-B14F-4D97-AF65-F5344CB8AC3E}">
        <p14:creationId xmlns:p14="http://schemas.microsoft.com/office/powerpoint/2010/main" val="1546033428"/>
      </p:ext>
    </p:extLst>
  </p:cSld>
  <p:clrMapOvr>
    <a:masterClrMapping/>
  </p:clrMapOvr>
  <p:transition spd="slow" advClick="0" advTm="3000">
    <p:cover/>
    <p:sndAc>
      <p:stSnd>
        <p:snd r:embed="rId2" name="y2mate.com - disney_piano_classics_album_qeLu68qXzps.wav"/>
      </p:stSnd>
    </p:sndAc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EFD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985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608085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3000">
        <p:circle/>
        <p:sndAc>
          <p:stSnd>
            <p:snd r:embed="rId2" name="y2mate.com - disney_piano_classics_album_qeLu68qXzps.wav"/>
          </p:stSnd>
        </p:sndAc>
      </p:transition>
    </mc:Choice>
    <mc:Fallback xmlns="">
      <p:transition spd="slow" advClick="0" advTm="3000">
        <p:circle/>
        <p:sndAc>
          <p:stSnd>
            <p:snd r:embed="rId4" name="y2mate.com - disney_piano_classics_album_qeLu68qXzp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D2F0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35211" y="869020"/>
            <a:ext cx="6858001" cy="5119961"/>
          </a:xfrm>
        </p:spPr>
      </p:pic>
    </p:spTree>
    <p:extLst>
      <p:ext uri="{BB962C8B-B14F-4D97-AF65-F5344CB8AC3E}">
        <p14:creationId xmlns:p14="http://schemas.microsoft.com/office/powerpoint/2010/main" val="302654382"/>
      </p:ext>
    </p:extLst>
  </p:cSld>
  <p:clrMapOvr>
    <a:masterClrMapping/>
  </p:clrMapOvr>
  <p:transition spd="slow" advClick="0" advTm="3000">
    <p:cover/>
    <p:sndAc>
      <p:stSnd>
        <p:snd r:embed="rId2" name="y2mate.com - disney_piano_classics_album_qeLu68qXzps.wav"/>
      </p:stSnd>
    </p:sndAc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AE3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81"/>
          <a:stretch/>
        </p:blipFill>
        <p:spPr>
          <a:xfrm>
            <a:off x="766141" y="0"/>
            <a:ext cx="10755299" cy="6858000"/>
          </a:xfrm>
        </p:spPr>
      </p:pic>
    </p:spTree>
    <p:extLst>
      <p:ext uri="{BB962C8B-B14F-4D97-AF65-F5344CB8AC3E}">
        <p14:creationId xmlns:p14="http://schemas.microsoft.com/office/powerpoint/2010/main" val="3627259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ripple/>
        <p:sndAc>
          <p:stSnd>
            <p:snd r:embed="rId2" name="y2mate.com - disney_piano_classics_album_qeLu68qXzps.wav"/>
          </p:stSnd>
        </p:sndAc>
      </p:transition>
    </mc:Choice>
    <mc:Fallback xmlns="">
      <p:transition spd="slow" advClick="0" advTm="3000">
        <p:fade/>
        <p:sndAc>
          <p:stSnd>
            <p:snd r:embed="rId4" name="y2mate.com - disney_piano_classics_album_qeLu68qXzp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7C1A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5953" y="0"/>
            <a:ext cx="9145831" cy="6859372"/>
          </a:xfrm>
        </p:spPr>
      </p:pic>
    </p:spTree>
    <p:extLst>
      <p:ext uri="{BB962C8B-B14F-4D97-AF65-F5344CB8AC3E}">
        <p14:creationId xmlns:p14="http://schemas.microsoft.com/office/powerpoint/2010/main" val="1616145365"/>
      </p:ext>
    </p:extLst>
  </p:cSld>
  <p:clrMapOvr>
    <a:masterClrMapping/>
  </p:clrMapOvr>
  <p:transition spd="slow" advClick="0" advTm="3000">
    <p:randomBar dir="vert"/>
    <p:sndAc>
      <p:stSnd>
        <p:snd r:embed="rId2" name="y2mate.com - disney_piano_classics_album_qeLu68qXzps.wav"/>
      </p:stSnd>
    </p:sndAc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EFD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570" y="2625"/>
            <a:ext cx="9140500" cy="6855375"/>
          </a:xfrm>
        </p:spPr>
      </p:pic>
    </p:spTree>
    <p:extLst>
      <p:ext uri="{BB962C8B-B14F-4D97-AF65-F5344CB8AC3E}">
        <p14:creationId xmlns:p14="http://schemas.microsoft.com/office/powerpoint/2010/main" val="1740796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split orient="vert"/>
        <p:sndAc>
          <p:stSnd>
            <p:snd r:embed="rId2" name="y2mate.com - disney_piano_classics_album_qeLu68qXzps.wav"/>
          </p:stSnd>
        </p:sndAc>
      </p:transition>
    </mc:Choice>
    <mc:Fallback xmlns="">
      <p:transition spd="slow" advClick="0" advTm="3000">
        <p:split orient="vert"/>
        <p:sndAc>
          <p:stSnd>
            <p:snd r:embed="rId4" name="y2mate.com - disney_piano_classics_album_qeLu68qXzp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9B1B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1926" y="0"/>
            <a:ext cx="5154536" cy="6872716"/>
          </a:xfrm>
        </p:spPr>
      </p:pic>
    </p:spTree>
    <p:extLst>
      <p:ext uri="{BB962C8B-B14F-4D97-AF65-F5344CB8AC3E}">
        <p14:creationId xmlns:p14="http://schemas.microsoft.com/office/powerpoint/2010/main" val="4281262724"/>
      </p:ext>
    </p:extLst>
  </p:cSld>
  <p:clrMapOvr>
    <a:masterClrMapping/>
  </p:clrMapOvr>
  <p:transition spd="slow" advClick="0" advTm="3000">
    <p:wipe/>
    <p:sndAc>
      <p:stSnd>
        <p:snd r:embed="rId2" name="y2mate.com - disney_piano_classics_album_qeLu68qXzps.wav"/>
      </p:stSnd>
    </p:sndAc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AE3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65507" y="860656"/>
            <a:ext cx="6885232" cy="5163923"/>
          </a:xfrm>
        </p:spPr>
      </p:pic>
    </p:spTree>
    <p:extLst>
      <p:ext uri="{BB962C8B-B14F-4D97-AF65-F5344CB8AC3E}">
        <p14:creationId xmlns:p14="http://schemas.microsoft.com/office/powerpoint/2010/main" val="2471880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3000">
        <p14:prism isContent="1" isInverted="1"/>
        <p:sndAc>
          <p:stSnd>
            <p:snd r:embed="rId2" name="y2mate.com - disney_piano_classics_album_qeLu68qXzps.wav"/>
          </p:stSnd>
        </p:sndAc>
      </p:transition>
    </mc:Choice>
    <mc:Fallback xmlns="">
      <p:transition spd="slow" advClick="0" advTm="3000">
        <p:fade/>
        <p:sndAc>
          <p:stSnd>
            <p:snd r:embed="rId4" name="y2mate.com - disney_piano_classics_album_qeLu68qXzp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AE3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/>
          <a:srcRect l="24642" t="14545" r="43717" b="23736"/>
          <a:stretch/>
        </p:blipFill>
        <p:spPr>
          <a:xfrm>
            <a:off x="2857499" y="0"/>
            <a:ext cx="6242539" cy="6849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1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ripple/>
        <p:sndAc>
          <p:stSnd>
            <p:snd r:embed="rId2" name="y2mate.com - disney_piano_classics_album_qeLu68qXzps.wav"/>
          </p:stSnd>
        </p:sndAc>
      </p:transition>
    </mc:Choice>
    <mc:Fallback xmlns="">
      <p:transition spd="slow" advClick="0" advTm="3000">
        <p:fade/>
        <p:sndAc>
          <p:stSnd>
            <p:snd r:embed="rId4" name="y2mate.com - disney_piano_classics_album_qeLu68qXzp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6F7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72"/>
          <a:stretch/>
        </p:blipFill>
        <p:spPr>
          <a:xfrm>
            <a:off x="2002815" y="0"/>
            <a:ext cx="8266600" cy="6879056"/>
          </a:xfrm>
        </p:spPr>
      </p:pic>
    </p:spTree>
    <p:extLst>
      <p:ext uri="{BB962C8B-B14F-4D97-AF65-F5344CB8AC3E}">
        <p14:creationId xmlns:p14="http://schemas.microsoft.com/office/powerpoint/2010/main" val="26486935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3000">
        <p15:prstTrans prst="drape"/>
        <p:sndAc>
          <p:stSnd>
            <p:snd r:embed="rId2" name="y2mate.com - disney_piano_classics_album_qeLu68qXzps.wav"/>
          </p:stSnd>
        </p:sndAc>
      </p:transition>
    </mc:Choice>
    <mc:Fallback xmlns="">
      <p:transition spd="slow" advClick="0" advTm="3000">
        <p:fade/>
        <p:sndAc>
          <p:stSnd>
            <p:snd r:embed="rId4" name="y2mate.com - disney_piano_classics_album_qeLu68qXzp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D2F0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339" y="0"/>
            <a:ext cx="9921821" cy="6858000"/>
          </a:xfrm>
        </p:spPr>
      </p:pic>
    </p:spTree>
    <p:extLst>
      <p:ext uri="{BB962C8B-B14F-4D97-AF65-F5344CB8AC3E}">
        <p14:creationId xmlns:p14="http://schemas.microsoft.com/office/powerpoint/2010/main" val="1476003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  <p:sndAc>
          <p:stSnd>
            <p:snd r:embed="rId2" name="y2mate.com - disney_piano_classics_album_qeLu68qXzps.wav"/>
          </p:stSnd>
        </p:sndAc>
      </p:transition>
    </mc:Choice>
    <mc:Fallback xmlns="">
      <p:transition spd="slow" advClick="0" advTm="3000">
        <p:fade/>
        <p:sndAc>
          <p:stSnd>
            <p:snd r:embed="rId4" name="y2mate.com - disney_piano_classics_album_qeLu68qXzp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EFD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60"/>
          <a:stretch/>
        </p:blipFill>
        <p:spPr>
          <a:xfrm rot="5400000">
            <a:off x="2667805" y="-1068927"/>
            <a:ext cx="6875867" cy="8977987"/>
          </a:xfrm>
        </p:spPr>
      </p:pic>
    </p:spTree>
    <p:extLst>
      <p:ext uri="{BB962C8B-B14F-4D97-AF65-F5344CB8AC3E}">
        <p14:creationId xmlns:p14="http://schemas.microsoft.com/office/powerpoint/2010/main" val="3928973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3000">
        <p:circle/>
        <p:sndAc>
          <p:stSnd>
            <p:snd r:embed="rId2" name="y2mate.com - disney_piano_classics_album_qeLu68qXzps.wav"/>
          </p:stSnd>
        </p:sndAc>
      </p:transition>
    </mc:Choice>
    <mc:Fallback xmlns="">
      <p:transition spd="slow" advClick="0" advTm="3000">
        <p:circle/>
        <p:sndAc>
          <p:stSnd>
            <p:snd r:embed="rId4" name="y2mate.com - disney_piano_classics_album_qeLu68qXzp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7C1A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46621" y="1504151"/>
            <a:ext cx="6876118" cy="3867816"/>
          </a:xfrm>
        </p:spPr>
      </p:pic>
    </p:spTree>
    <p:extLst>
      <p:ext uri="{BB962C8B-B14F-4D97-AF65-F5344CB8AC3E}">
        <p14:creationId xmlns:p14="http://schemas.microsoft.com/office/powerpoint/2010/main" val="33198850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3000">
        <p15:prstTrans prst="wind"/>
        <p:sndAc>
          <p:stSnd>
            <p:snd r:embed="rId2" name="y2mate.com - disney_piano_classics_album_qeLu68qXzps.wav"/>
          </p:stSnd>
        </p:sndAc>
      </p:transition>
    </mc:Choice>
    <mc:Fallback xmlns="">
      <p:transition spd="slow" advClick="0" advTm="3000">
        <p:fade/>
        <p:sndAc>
          <p:stSnd>
            <p:snd r:embed="rId4" name="y2mate.com - disney_piano_classics_album_qeLu68qXzp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6F7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737" y="0"/>
            <a:ext cx="9158085" cy="6868564"/>
          </a:xfrm>
        </p:spPr>
      </p:pic>
    </p:spTree>
    <p:extLst>
      <p:ext uri="{BB962C8B-B14F-4D97-AF65-F5344CB8AC3E}">
        <p14:creationId xmlns:p14="http://schemas.microsoft.com/office/powerpoint/2010/main" val="1682069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  <p:sndAc>
          <p:stSnd>
            <p:snd r:embed="rId2" name="y2mate.com - disney_piano_classics_album_qeLu68qXzps.wav"/>
          </p:stSnd>
        </p:sndAc>
      </p:transition>
    </mc:Choice>
    <mc:Fallback xmlns="">
      <p:transition spd="slow" advClick="0" advTm="3000">
        <p:fade/>
        <p:sndAc>
          <p:stSnd>
            <p:snd r:embed="rId4" name="y2mate.com - disney_piano_classics_album_qeLu68qXzp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9B1B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35"/>
          <a:stretch/>
        </p:blipFill>
        <p:spPr>
          <a:xfrm>
            <a:off x="698092" y="0"/>
            <a:ext cx="10774742" cy="6858000"/>
          </a:xfrm>
        </p:spPr>
      </p:pic>
    </p:spTree>
    <p:extLst>
      <p:ext uri="{BB962C8B-B14F-4D97-AF65-F5344CB8AC3E}">
        <p14:creationId xmlns:p14="http://schemas.microsoft.com/office/powerpoint/2010/main" val="3587558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3000">
        <p:checker/>
        <p:sndAc>
          <p:stSnd>
            <p:snd r:embed="rId2" name="y2mate.com - disney_piano_classics_album_qeLu68qXzps.wav"/>
          </p:stSnd>
        </p:sndAc>
      </p:transition>
    </mc:Choice>
    <mc:Fallback xmlns="">
      <p:transition spd="slow" advClick="0" advTm="3000">
        <p:checker/>
        <p:sndAc>
          <p:stSnd>
            <p:snd r:embed="rId4" name="y2mate.com - disney_piano_classics_album_qeLu68qXzp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D2F0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4871" y="0"/>
            <a:ext cx="5154537" cy="6872717"/>
          </a:xfrm>
        </p:spPr>
      </p:pic>
    </p:spTree>
    <p:extLst>
      <p:ext uri="{BB962C8B-B14F-4D97-AF65-F5344CB8AC3E}">
        <p14:creationId xmlns:p14="http://schemas.microsoft.com/office/powerpoint/2010/main" val="4247408639"/>
      </p:ext>
    </p:extLst>
  </p:cSld>
  <p:clrMapOvr>
    <a:masterClrMapping/>
  </p:clrMapOvr>
  <p:transition spd="slow" advClick="0" advTm="3000">
    <p:wheel spokes="1"/>
    <p:sndAc>
      <p:stSnd>
        <p:snd r:embed="rId2" name="y2mate.com - disney_piano_classics_album_qeLu68qXzps.wav"/>
      </p:stSnd>
    </p:sndAc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EFD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3" t="3706" b="14929"/>
          <a:stretch/>
        </p:blipFill>
        <p:spPr>
          <a:xfrm rot="16200000">
            <a:off x="3126105" y="-1153287"/>
            <a:ext cx="6092190" cy="9235440"/>
          </a:xfrm>
        </p:spPr>
      </p:pic>
    </p:spTree>
    <p:extLst>
      <p:ext uri="{BB962C8B-B14F-4D97-AF65-F5344CB8AC3E}">
        <p14:creationId xmlns:p14="http://schemas.microsoft.com/office/powerpoint/2010/main" val="3666963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ripple/>
        <p:sndAc>
          <p:stSnd>
            <p:snd r:embed="rId2" name="y2mate.com - disney_piano_classics_album_qeLu68qXzps.wav"/>
          </p:stSnd>
        </p:sndAc>
      </p:transition>
    </mc:Choice>
    <mc:Fallback xmlns="">
      <p:transition spd="slow" advClick="0" advTm="3000">
        <p:fade/>
        <p:sndAc>
          <p:stSnd>
            <p:snd r:embed="rId4" name="y2mate.com - disney_piano_classics_album_qeLu68qXzp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7C1A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0" t="6226" b="12999"/>
          <a:stretch/>
        </p:blipFill>
        <p:spPr>
          <a:xfrm rot="16200000">
            <a:off x="2665478" y="-1522478"/>
            <a:ext cx="6638544" cy="9848092"/>
          </a:xfrm>
        </p:spPr>
      </p:pic>
    </p:spTree>
    <p:extLst>
      <p:ext uri="{BB962C8B-B14F-4D97-AF65-F5344CB8AC3E}">
        <p14:creationId xmlns:p14="http://schemas.microsoft.com/office/powerpoint/2010/main" val="3711306795"/>
      </p:ext>
    </p:extLst>
  </p:cSld>
  <p:clrMapOvr>
    <a:masterClrMapping/>
  </p:clrMapOvr>
  <p:transition spd="slow" advClick="0" advTm="3000">
    <p:cover/>
    <p:sndAc>
      <p:stSnd>
        <p:snd r:embed="rId3" name="y2mate.com - disney_piano_classics_album_qeLu68qXzps.wav"/>
      </p:stSnd>
    </p:sndAc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6F7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963" y="-2994"/>
            <a:ext cx="5145745" cy="6860994"/>
          </a:xfrm>
        </p:spPr>
      </p:pic>
    </p:spTree>
    <p:extLst>
      <p:ext uri="{BB962C8B-B14F-4D97-AF65-F5344CB8AC3E}">
        <p14:creationId xmlns:p14="http://schemas.microsoft.com/office/powerpoint/2010/main" val="2116866041"/>
      </p:ext>
    </p:extLst>
  </p:cSld>
  <p:clrMapOvr>
    <a:masterClrMapping/>
  </p:clrMapOvr>
  <p:transition spd="slow" advClick="0" advTm="3000">
    <p:wipe/>
    <p:sndAc>
      <p:stSnd>
        <p:snd r:embed="rId2" name="y2mate.com - disney_piano_classics_album_qeLu68qXzps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6F7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4731" t="11995" r="43331" b="6575"/>
          <a:stretch/>
        </p:blipFill>
        <p:spPr>
          <a:xfrm rot="16200000">
            <a:off x="2707307" y="-1486624"/>
            <a:ext cx="6856255" cy="9832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830156"/>
      </p:ext>
    </p:extLst>
  </p:cSld>
  <p:clrMapOvr>
    <a:masterClrMapping/>
  </p:clrMapOvr>
  <p:transition spd="slow" advClick="0" advTm="3000">
    <p:wheel spokes="1"/>
    <p:sndAc>
      <p:stSnd>
        <p:snd r:embed="rId2" name="y2mate.com - disney_piano_classics_album_qeLu68qXzps.wav"/>
      </p:stSnd>
    </p:sndAc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AE3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61" b="33248"/>
          <a:stretch/>
        </p:blipFill>
        <p:spPr>
          <a:xfrm>
            <a:off x="977194" y="0"/>
            <a:ext cx="10048156" cy="6858000"/>
          </a:xfrm>
        </p:spPr>
      </p:pic>
    </p:spTree>
    <p:extLst>
      <p:ext uri="{BB962C8B-B14F-4D97-AF65-F5344CB8AC3E}">
        <p14:creationId xmlns:p14="http://schemas.microsoft.com/office/powerpoint/2010/main" val="1216272739"/>
      </p:ext>
    </p:extLst>
  </p:cSld>
  <p:clrMapOvr>
    <a:masterClrMapping/>
  </p:clrMapOvr>
  <p:transition spd="slow" advClick="0" advTm="3000">
    <p:randomBar dir="vert"/>
    <p:sndAc>
      <p:stSnd>
        <p:snd r:embed="rId2" name="y2mate.com - disney_piano_classics_album_qeLu68qXzps.wav"/>
      </p:stSnd>
    </p:sndAc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EFD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596" y="0"/>
            <a:ext cx="9884306" cy="6858000"/>
          </a:xfrm>
        </p:spPr>
      </p:pic>
    </p:spTree>
    <p:extLst>
      <p:ext uri="{BB962C8B-B14F-4D97-AF65-F5344CB8AC3E}">
        <p14:creationId xmlns:p14="http://schemas.microsoft.com/office/powerpoint/2010/main" val="1644767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3000">
        <p:circle/>
        <p:sndAc>
          <p:stSnd>
            <p:snd r:embed="rId2" name="y2mate.com - disney_piano_classics_album_qeLu68qXzps.wav"/>
          </p:stSnd>
        </p:sndAc>
      </p:transition>
    </mc:Choice>
    <mc:Fallback xmlns="">
      <p:transition spd="slow" advClick="0" advTm="3000">
        <p:circle/>
        <p:sndAc>
          <p:stSnd>
            <p:snd r:embed="rId4" name="y2mate.com - disney_piano_classics_album_qeLu68qXzp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D2F0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740" y="0"/>
            <a:ext cx="9166876" cy="6875157"/>
          </a:xfrm>
        </p:spPr>
      </p:pic>
    </p:spTree>
    <p:extLst>
      <p:ext uri="{BB962C8B-B14F-4D97-AF65-F5344CB8AC3E}">
        <p14:creationId xmlns:p14="http://schemas.microsoft.com/office/powerpoint/2010/main" val="35288048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  <p:sndAc>
          <p:stSnd>
            <p:snd r:embed="rId2" name="y2mate.com - disney_piano_classics_album_qeLu68qXzps.wav"/>
          </p:stSnd>
        </p:sndAc>
      </p:transition>
    </mc:Choice>
    <mc:Fallback xmlns="">
      <p:transition spd="slow" advClick="0" advTm="3000">
        <p:fade/>
        <p:sndAc>
          <p:stSnd>
            <p:snd r:embed="rId4" name="y2mate.com - disney_piano_classics_album_qeLu68qXzp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4887" t="12901" r="21470" b="10957"/>
          <a:stretch/>
        </p:blipFill>
        <p:spPr>
          <a:xfrm>
            <a:off x="1682495" y="-1"/>
            <a:ext cx="8595361" cy="6862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982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3000">
        <p14:vortex dir="r"/>
        <p:sndAc>
          <p:stSnd>
            <p:snd r:embed="rId2" name="y2mate.com - disney_piano_classics_album_qeLu68qXzps.wav"/>
          </p:stSnd>
        </p:sndAc>
      </p:transition>
    </mc:Choice>
    <mc:Fallback xmlns="">
      <p:transition spd="slow" advTm="3000">
        <p:fade/>
        <p:sndAc>
          <p:stSnd>
            <p:snd r:embed="rId4" name="y2mate.com - disney_piano_classics_album_qeLu68qXzp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7C1A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024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607055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3000">
        <p15:prstTrans prst="prestige"/>
        <p:sndAc>
          <p:stSnd>
            <p:snd r:embed="rId2" name="y2mate.com - disney_piano_classics_album_qeLu68qXzps.wav"/>
          </p:stSnd>
        </p:sndAc>
      </p:transition>
    </mc:Choice>
    <mc:Fallback xmlns="">
      <p:transition spd="slow" advClick="0" advTm="3000">
        <p:fade/>
        <p:sndAc>
          <p:stSnd>
            <p:snd r:embed="rId4" name="y2mate.com - disney_piano_classics_album_qeLu68qXzp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6F7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03" t="8761" b="12637"/>
          <a:stretch/>
        </p:blipFill>
        <p:spPr>
          <a:xfrm rot="16200000">
            <a:off x="2467276" y="514496"/>
            <a:ext cx="6892281" cy="5863289"/>
          </a:xfrm>
        </p:spPr>
      </p:pic>
    </p:spTree>
    <p:extLst>
      <p:ext uri="{BB962C8B-B14F-4D97-AF65-F5344CB8AC3E}">
        <p14:creationId xmlns:p14="http://schemas.microsoft.com/office/powerpoint/2010/main" val="783510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3000">
        <p14:pan dir="u"/>
        <p:sndAc>
          <p:stSnd>
            <p:snd r:embed="rId2" name="y2mate.com - disney_piano_classics_album_qeLu68qXzps.wav"/>
          </p:stSnd>
        </p:sndAc>
      </p:transition>
    </mc:Choice>
    <mc:Fallback xmlns="">
      <p:transition spd="slow" advClick="0" advTm="3000">
        <p:fade/>
        <p:sndAc>
          <p:stSnd>
            <p:snd r:embed="rId4" name="y2mate.com - disney_piano_classics_album_qeLu68qXzp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9B1B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46676" y="-1144228"/>
            <a:ext cx="6865371" cy="9153830"/>
          </a:xfrm>
        </p:spPr>
      </p:pic>
    </p:spTree>
    <p:extLst>
      <p:ext uri="{BB962C8B-B14F-4D97-AF65-F5344CB8AC3E}">
        <p14:creationId xmlns:p14="http://schemas.microsoft.com/office/powerpoint/2010/main" val="471525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  <p:sndAc>
          <p:stSnd>
            <p:snd r:embed="rId2" name="y2mate.com - disney_piano_classics_album_qeLu68qXzps.wav"/>
          </p:stSnd>
        </p:sndAc>
      </p:transition>
    </mc:Choice>
    <mc:Fallback xmlns="">
      <p:transition spd="slow" advClick="0" advTm="3000">
        <p:fade/>
        <p:sndAc>
          <p:stSnd>
            <p:snd r:embed="rId4" name="y2mate.com - disney_piano_classics_album_qeLu68qXzp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AE3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166" y="0"/>
            <a:ext cx="5164126" cy="6882141"/>
          </a:xfrm>
        </p:spPr>
      </p:pic>
    </p:spTree>
    <p:extLst>
      <p:ext uri="{BB962C8B-B14F-4D97-AF65-F5344CB8AC3E}">
        <p14:creationId xmlns:p14="http://schemas.microsoft.com/office/powerpoint/2010/main" val="25712566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ageCurlDouble"/>
        <p:sndAc>
          <p:stSnd>
            <p:snd r:embed="rId2" name="y2mate.com - disney_piano_classics_album_qeLu68qXzps.wav"/>
          </p:stSnd>
        </p:sndAc>
      </p:transition>
    </mc:Choice>
    <mc:Fallback xmlns="">
      <p:transition spd="slow" advClick="0" advTm="3000">
        <p:fade/>
        <p:sndAc>
          <p:stSnd>
            <p:snd r:embed="rId4" name="y2mate.com - disney_piano_classics_album_qeLu68qXzp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31509" t="37215" r="31551" b="16570"/>
          <a:stretch/>
        </p:blipFill>
        <p:spPr>
          <a:xfrm>
            <a:off x="1269962" y="0"/>
            <a:ext cx="97455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0057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000">
        <p15:prstTrans prst="prestige"/>
        <p:sndAc>
          <p:stSnd>
            <p:snd r:embed="rId2" name="y2mate.com - disney_piano_classics_album_qeLu68qXzps.wav"/>
          </p:stSnd>
        </p:sndAc>
      </p:transition>
    </mc:Choice>
    <mc:Fallback xmlns="">
      <p:transition spd="slow" advTm="3000">
        <p:fade/>
        <p:sndAc>
          <p:stSnd>
            <p:snd r:embed="rId4" name="y2mate.com - disney_piano_classics_album_qeLu68qXzp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1670" t="14837" r="14585" b="13165"/>
          <a:stretch/>
        </p:blipFill>
        <p:spPr>
          <a:xfrm>
            <a:off x="0" y="79130"/>
            <a:ext cx="12183849" cy="6690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074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000">
        <p:blinds dir="vert"/>
        <p:sndAc>
          <p:stSnd>
            <p:snd r:embed="rId2" name="y2mate.com - disney_piano_classics_album_qeLu68qXzps.wav"/>
          </p:stSnd>
        </p:sndAc>
      </p:transition>
    </mc:Choice>
    <mc:Fallback xmlns="">
      <p:transition spd="slow" advTm="3000">
        <p:blinds dir="vert"/>
        <p:sndAc>
          <p:stSnd>
            <p:snd r:embed="rId4" name="y2mate.com - disney_piano_classics_album_qeLu68qXzp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100000">
              <a:schemeClr val="accent5">
                <a:lumMod val="20000"/>
                <a:lumOff val="8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6322" t="19674" r="43218" b="11626"/>
          <a:stretch/>
        </p:blipFill>
        <p:spPr>
          <a:xfrm rot="16200000">
            <a:off x="3024555" y="-879230"/>
            <a:ext cx="6857999" cy="8616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2781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ageCurlDouble"/>
        <p:sndAc>
          <p:stSnd>
            <p:snd r:embed="rId2" name="y2mate.com - disney_piano_classics_album_qeLu68qXzps.wav"/>
          </p:stSnd>
        </p:sndAc>
      </p:transition>
    </mc:Choice>
    <mc:Fallback xmlns="">
      <p:transition spd="slow" advClick="0" advTm="3000">
        <p:fade/>
        <p:sndAc>
          <p:stSnd>
            <p:snd r:embed="rId4" name="y2mate.com - disney_piano_classics_album_qeLu68qXzp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30414" t="25783" r="30182" b="15355"/>
          <a:stretch/>
        </p:blipFill>
        <p:spPr>
          <a:xfrm>
            <a:off x="1958222" y="0"/>
            <a:ext cx="8176847" cy="6870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448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000">
        <p14:warp dir="in"/>
        <p:sndAc>
          <p:stSnd>
            <p:snd r:embed="rId2" name="y2mate.com - disney_piano_classics_album_qeLu68qXzps.wav"/>
          </p:stSnd>
        </p:sndAc>
      </p:transition>
    </mc:Choice>
    <mc:Fallback xmlns="">
      <p:transition spd="slow" advTm="3000">
        <p:fade/>
        <p:sndAc>
          <p:stSnd>
            <p:snd r:embed="rId4" name="y2mate.com - disney_piano_classics_album_qeLu68qXzp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4394" t="21648" r="39760" b="30434"/>
          <a:stretch/>
        </p:blipFill>
        <p:spPr>
          <a:xfrm>
            <a:off x="1433145" y="0"/>
            <a:ext cx="91207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882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3000">
        <p:dissolve/>
        <p:sndAc>
          <p:stSnd>
            <p:snd r:embed="rId2" name="y2mate.com - disney_piano_classics_album_qeLu68qXzps.wav"/>
          </p:stSnd>
        </p:sndAc>
      </p:transition>
    </mc:Choice>
    <mc:Fallback xmlns="">
      <p:transition spd="slow" advTm="3000">
        <p:dissolve/>
        <p:sndAc>
          <p:stSnd>
            <p:snd r:embed="rId4" name="y2mate.com - disney_piano_classics_album_qeLu68qXzp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36160" t="17998" r="33056" b="12681"/>
          <a:stretch/>
        </p:blipFill>
        <p:spPr>
          <a:xfrm>
            <a:off x="3270738" y="0"/>
            <a:ext cx="54072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364117"/>
      </p:ext>
    </p:extLst>
  </p:cSld>
  <p:clrMapOvr>
    <a:masterClrMapping/>
  </p:clrMapOvr>
  <p:transition spd="slow" advTm="3000">
    <p:wheel spokes="1"/>
    <p:sndAc>
      <p:stSnd>
        <p:snd r:embed="rId2" name="y2mate.com - disney_piano_classics_album_qeLu68qXzps.wav"/>
      </p:stSnd>
    </p:sndAc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33698" t="28702" r="33876" b="25570"/>
          <a:stretch/>
        </p:blipFill>
        <p:spPr>
          <a:xfrm>
            <a:off x="1696916" y="0"/>
            <a:ext cx="86454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1580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fracture"/>
        <p:sndAc>
          <p:stSnd>
            <p:snd r:embed="rId2" name="y2mate.com - disney_piano_classics_album_qeLu68qXzps.wav"/>
          </p:stSnd>
        </p:sndAc>
      </p:transition>
    </mc:Choice>
    <mc:Fallback xmlns="">
      <p:transition spd="slow" advTm="3000">
        <p:fade/>
        <p:sndAc>
          <p:stSnd>
            <p:snd r:embed="rId4" name="y2mate.com - disney_piano_classics_album_qeLu68qXzp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31919" t="12163" r="31961" b="9273"/>
          <a:stretch/>
        </p:blipFill>
        <p:spPr>
          <a:xfrm>
            <a:off x="3481754" y="0"/>
            <a:ext cx="5609491" cy="6863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911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3000">
        <p14:ripple/>
        <p:sndAc>
          <p:stSnd>
            <p:snd r:embed="rId2" name="y2mate.com - disney_piano_classics_album_qeLu68qXzps.wav"/>
          </p:stSnd>
        </p:sndAc>
      </p:transition>
    </mc:Choice>
    <mc:Fallback xmlns="">
      <p:transition spd="slow" advTm="3000">
        <p:fade/>
        <p:sndAc>
          <p:stSnd>
            <p:snd r:embed="rId4" name="y2mate.com - disney_piano_classics_album_qeLu68qXzp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34518" t="18972" r="37981" b="10976"/>
          <a:stretch/>
        </p:blipFill>
        <p:spPr>
          <a:xfrm>
            <a:off x="3648807" y="0"/>
            <a:ext cx="4791809" cy="6865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1073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000">
        <p15:prstTrans prst="origami"/>
        <p:sndAc>
          <p:stSnd>
            <p:snd r:embed="rId2" name="y2mate.com - disney_piano_classics_album_qeLu68qXzps.wav"/>
          </p:stSnd>
        </p:sndAc>
      </p:transition>
    </mc:Choice>
    <mc:Fallback xmlns="">
      <p:transition spd="slow" advTm="3000">
        <p:fade/>
        <p:sndAc>
          <p:stSnd>
            <p:snd r:embed="rId4" name="y2mate.com - disney_piano_classics_album_qeLu68qXzp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1247" t="19945" r="21425" b="13165"/>
          <a:stretch/>
        </p:blipFill>
        <p:spPr>
          <a:xfrm>
            <a:off x="879232" y="0"/>
            <a:ext cx="104490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10530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3000">
        <p15:prstTrans prst="fracture"/>
        <p:sndAc>
          <p:stSnd>
            <p:snd r:embed="rId2" name="y2mate.com - disney_piano_classics_album_qeLu68qXzps.wav"/>
          </p:stSnd>
        </p:sndAc>
      </p:transition>
    </mc:Choice>
    <mc:Fallback>
      <p:transition spd="slow" advTm="3000">
        <p:fade/>
        <p:sndAc>
          <p:stSnd>
            <p:snd r:embed="rId2" name="y2mate.com - disney_piano_classics_album_qeLu68qXzp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4120" t="14351" r="21015" b="16327"/>
          <a:stretch/>
        </p:blipFill>
        <p:spPr>
          <a:xfrm>
            <a:off x="1248507" y="0"/>
            <a:ext cx="96493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6790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3000">
        <p15:prstTrans prst="wind"/>
        <p:sndAc>
          <p:stSnd>
            <p:snd r:embed="rId2" name="y2mate.com - disney_piano_classics_album_qeLu68qXzps.wav"/>
          </p:stSnd>
        </p:sndAc>
      </p:transition>
    </mc:Choice>
    <mc:Fallback>
      <p:transition spd="slow" advTm="3000">
        <p:fade/>
        <p:sndAc>
          <p:stSnd>
            <p:snd r:embed="rId2" name="y2mate.com - disney_piano_classics_album_qeLu68qXzp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39697" t="33603" r="39486" b="45029"/>
          <a:stretch/>
        </p:blipFill>
        <p:spPr>
          <a:xfrm>
            <a:off x="1901379" y="1239715"/>
            <a:ext cx="7620690" cy="4400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70207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3000">
        <p15:prstTrans prst="airplane"/>
        <p:sndAc>
          <p:stSnd>
            <p:snd r:embed="rId2" name="y2mate.com - disney_piano_classics_album_qeLu68qXzps.wav"/>
          </p:stSnd>
        </p:sndAc>
      </p:transition>
    </mc:Choice>
    <mc:Fallback>
      <p:transition spd="slow" advTm="3000">
        <p:fade/>
        <p:sndAc>
          <p:stSnd>
            <p:snd r:embed="rId2" name="y2mate.com - disney_piano_classics_album_qeLu68qXzp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33971" t="13135" r="34150" b="9759"/>
          <a:stretch/>
        </p:blipFill>
        <p:spPr>
          <a:xfrm rot="16200000">
            <a:off x="2690030" y="-1236203"/>
            <a:ext cx="6858000" cy="9330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3205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3000">
        <p:blinds dir="vert"/>
        <p:sndAc>
          <p:stSnd>
            <p:snd r:embed="rId2" name="y2mate.com - disney_piano_classics_album_qeLu68qXzps.wav"/>
          </p:stSnd>
        </p:sndAc>
      </p:transition>
    </mc:Choice>
    <mc:Fallback>
      <p:transition spd="slow" advTm="3000">
        <p:blinds dir="vert"/>
        <p:sndAc>
          <p:stSnd>
            <p:snd r:embed="rId2" name="y2mate.com - disney_piano_classics_album_qeLu68qXzp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5640" t="12399" r="43218" b="22134"/>
          <a:stretch/>
        </p:blipFill>
        <p:spPr>
          <a:xfrm>
            <a:off x="2936630" y="0"/>
            <a:ext cx="5767754" cy="6820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4516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3000">
        <p15:prstTrans prst="wind"/>
        <p:sndAc>
          <p:stSnd>
            <p:snd r:embed="rId2" name="y2mate.com - disney_piano_classics_album_qeLu68qXzps.wav"/>
          </p:stSnd>
        </p:sndAc>
      </p:transition>
    </mc:Choice>
    <mc:Fallback xmlns="">
      <p:transition spd="slow" advClick="0" advTm="3000">
        <p:fade/>
        <p:sndAc>
          <p:stSnd>
            <p:snd r:embed="rId4" name="y2mate.com - disney_piano_classics_album_qeLu68qXzp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36707" t="17602" r="37023" b="12922"/>
          <a:stretch/>
        </p:blipFill>
        <p:spPr>
          <a:xfrm>
            <a:off x="3613636" y="0"/>
            <a:ext cx="4624755" cy="6880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9092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Tm="3000">
        <p14:ripple/>
        <p:sndAc>
          <p:stSnd>
            <p:snd r:embed="rId2" name="y2mate.com - disney_piano_classics_album_qeLu68qXzps.wav"/>
          </p:stSnd>
        </p:sndAc>
      </p:transition>
    </mc:Choice>
    <mc:Fallback>
      <p:transition spd="slow" advTm="3000">
        <p:fade/>
        <p:sndAc>
          <p:stSnd>
            <p:snd r:embed="rId2" name="y2mate.com - disney_piano_classics_album_qeLu68qXzp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9724" t="13913" r="33849" b="10198"/>
          <a:stretch/>
        </p:blipFill>
        <p:spPr>
          <a:xfrm>
            <a:off x="2688335" y="0"/>
            <a:ext cx="5861305" cy="6868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887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Tm="3000">
        <p14:honeycomb/>
        <p:sndAc>
          <p:stSnd>
            <p:snd r:embed="rId2" name="y2mate.com - disney_piano_classics_album_qeLu68qXzps.wav"/>
          </p:stSnd>
        </p:sndAc>
      </p:transition>
    </mc:Choice>
    <mc:Fallback xmlns="">
      <p:transition spd="slow" advTm="3000">
        <p:fade/>
        <p:sndAc>
          <p:stSnd>
            <p:snd r:embed="rId4" name="y2mate.com - disney_piano_classics_album_qeLu68qXzp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1" y="1096225"/>
            <a:ext cx="12191999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5400" b="1" dirty="0" smtClean="0">
                <a:ln w="10160">
                  <a:solidFill>
                    <a:srgbClr val="00008E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¡ENHORABUENA! </a:t>
            </a:r>
          </a:p>
          <a:p>
            <a:pPr algn="ctr"/>
            <a:r>
              <a:rPr lang="es-ES" sz="5400" b="1" dirty="0" smtClean="0">
                <a:ln w="10160">
                  <a:solidFill>
                    <a:srgbClr val="00008E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OS FELICITO POR VUESTRO TRABAJO</a:t>
            </a:r>
          </a:p>
          <a:p>
            <a:pPr algn="ctr"/>
            <a:endParaRPr lang="es-ES" sz="5400" b="1" dirty="0" smtClean="0">
              <a:ln w="10160">
                <a:solidFill>
                  <a:srgbClr val="00008E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es-ES" sz="6000" b="1" dirty="0" smtClean="0">
                <a:ln w="10160">
                  <a:solidFill>
                    <a:srgbClr val="00008E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¡MUCHAS GRACIAS A TODOS!</a:t>
            </a:r>
          </a:p>
        </p:txBody>
      </p:sp>
    </p:spTree>
    <p:extLst>
      <p:ext uri="{BB962C8B-B14F-4D97-AF65-F5344CB8AC3E}">
        <p14:creationId xmlns:p14="http://schemas.microsoft.com/office/powerpoint/2010/main" val="12105534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4000" advClick="0" advTm="3000">
        <p15:prstTrans prst="curtains"/>
        <p:sndAc>
          <p:stSnd>
            <p:snd r:embed="rId2" name="y2mate.com - disney_piano_classics_album_qeLu68qXzps.wav"/>
          </p:stSnd>
        </p:sndAc>
      </p:transition>
    </mc:Choice>
    <mc:Fallback xmlns="">
      <p:transition spd="slow" advClick="0" advTm="3000">
        <p:fade/>
        <p:sndAc>
          <p:stSnd>
            <p:snd r:embed="rId3" name="y2mate.com - disney_piano_classics_album_qeLu68qXzp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D2F0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4275" t="17046" r="43219" b="6979"/>
          <a:stretch/>
        </p:blipFill>
        <p:spPr>
          <a:xfrm>
            <a:off x="3042138" y="0"/>
            <a:ext cx="5213839" cy="6854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471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3000">
        <p:checker/>
        <p:sndAc>
          <p:stSnd>
            <p:snd r:embed="rId2" name="y2mate.com - disney_piano_classics_album_qeLu68qXzps.wav"/>
          </p:stSnd>
        </p:sndAc>
      </p:transition>
    </mc:Choice>
    <mc:Fallback xmlns="">
      <p:transition spd="slow" advClick="0" advTm="3000">
        <p:checker/>
        <p:sndAc>
          <p:stSnd>
            <p:snd r:embed="rId4" name="y2mate.com - disney_piano_classics_album_qeLu68qXzp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3707" t="31392" r="42877" b="29206"/>
          <a:stretch/>
        </p:blipFill>
        <p:spPr>
          <a:xfrm>
            <a:off x="940777" y="0"/>
            <a:ext cx="103397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1123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3000">
        <p15:prstTrans prst="curtains"/>
        <p:sndAc>
          <p:stSnd>
            <p:snd r:embed="rId2" name="y2mate.com - disney_piano_classics_album_qeLu68qXzps.wav"/>
          </p:stSnd>
        </p:sndAc>
      </p:transition>
    </mc:Choice>
    <mc:Fallback xmlns="">
      <p:transition spd="slow" advClick="0" advTm="3000">
        <p:fade/>
        <p:sndAc>
          <p:stSnd>
            <p:snd r:embed="rId4" name="y2mate.com - disney_piano_classics_album_qeLu68qXzp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EFD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5071" t="14824" r="43559" b="6575"/>
          <a:stretch/>
        </p:blipFill>
        <p:spPr>
          <a:xfrm rot="16200000">
            <a:off x="2630430" y="-1403904"/>
            <a:ext cx="6858000" cy="9665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02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3000">
        <p:blinds dir="vert"/>
        <p:sndAc>
          <p:stSnd>
            <p:snd r:embed="rId2" name="y2mate.com - disney_piano_classics_album_qeLu68qXzps.wav"/>
          </p:stSnd>
        </p:sndAc>
      </p:transition>
    </mc:Choice>
    <mc:Fallback xmlns="">
      <p:transition spd="slow" advClick="0" advTm="3000">
        <p:blinds dir="vert"/>
        <p:sndAc>
          <p:stSnd>
            <p:snd r:embed="rId4" name="y2mate.com - disney_piano_classics_album_qeLu68qXzp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ector">
  <a:themeElements>
    <a:clrScheme name="Sector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ector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ctor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236</TotalTime>
  <Words>23</Words>
  <Application>Microsoft Office PowerPoint</Application>
  <PresentationFormat>Panorámica</PresentationFormat>
  <Paragraphs>7</Paragraphs>
  <Slides>62</Slides>
  <Notes>1</Notes>
  <HiddenSlides>0</HiddenSlides>
  <MMClips>1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62</vt:i4>
      </vt:variant>
    </vt:vector>
  </HeadingPairs>
  <TitlesOfParts>
    <vt:vector size="66" baseType="lpstr">
      <vt:lpstr>Calibri</vt:lpstr>
      <vt:lpstr>Century Gothic</vt:lpstr>
      <vt:lpstr>Wingdings 3</vt:lpstr>
      <vt:lpstr>Sector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Carlos Arévalo Jiménez</dc:creator>
  <cp:lastModifiedBy>Carlos Arévalo Jiménez</cp:lastModifiedBy>
  <cp:revision>23</cp:revision>
  <dcterms:created xsi:type="dcterms:W3CDTF">2020-05-06T17:53:33Z</dcterms:created>
  <dcterms:modified xsi:type="dcterms:W3CDTF">2020-05-25T16:50:42Z</dcterms:modified>
</cp:coreProperties>
</file>